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7"/>
  </p:notesMasterIdLst>
  <p:handoutMasterIdLst>
    <p:handoutMasterId r:id="rId8"/>
  </p:handoutMasterIdLst>
  <p:sldIdLst>
    <p:sldId id="464" r:id="rId5"/>
    <p:sldId id="44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.toye" initials="r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3D1"/>
    <a:srgbClr val="D8EEC0"/>
    <a:srgbClr val="CCE9AD"/>
    <a:srgbClr val="CCFF66"/>
    <a:srgbClr val="031E3D"/>
    <a:srgbClr val="0078D4"/>
    <a:srgbClr val="4F2421"/>
    <a:srgbClr val="FFD830"/>
    <a:srgbClr val="00B400"/>
    <a:srgbClr val="FFF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75619B-1335-482C-87E6-0CAB7AFD99CD}" v="74" dt="2024-01-26T16:56:42.445"/>
    <p1510:client id="{B9EC7D3B-5F93-47F0-8455-D2A21F51EFBB}" v="24" dt="2024-01-25T22:07:39.550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6727" autoAdjust="0"/>
  </p:normalViewPr>
  <p:slideViewPr>
    <p:cSldViewPr snapToGrid="0">
      <p:cViewPr varScale="1">
        <p:scale>
          <a:sx n="65" d="100"/>
          <a:sy n="65" d="100"/>
        </p:scale>
        <p:origin x="188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/>
              <a:t>10 OCT 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Leadership. Energy. Execution.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694089-D39A-43D4-AA8A-01A11E43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78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/>
              <a:t>10 OCT 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Leadership. Energy. Execution.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C872C1-4794-451F-984B-F7F2487EF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8246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">
            <a:extLst>
              <a:ext uri="{FF2B5EF4-FFF2-40B4-BE49-F238E27FC236}">
                <a16:creationId xmlns:a16="http://schemas.microsoft.com/office/drawing/2014/main" id="{6F4FA687-F60B-BC3A-D7A8-6F4523AF6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11164" y="2194560"/>
            <a:ext cx="5380037" cy="2377440"/>
            <a:chOff x="411163" y="2240280"/>
            <a:chExt cx="6446837" cy="2377440"/>
          </a:xfrm>
        </p:grpSpPr>
        <p:sp>
          <p:nvSpPr>
            <p:cNvPr id="10" name="Rectangle">
              <a:extLst>
                <a:ext uri="{FF2B5EF4-FFF2-40B4-BE49-F238E27FC236}">
                  <a16:creationId xmlns:a16="http://schemas.microsoft.com/office/drawing/2014/main" id="{BF21F3A3-93C1-5149-0930-09CBE88BD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11163" y="2240280"/>
              <a:ext cx="6446837" cy="2377440"/>
            </a:xfrm>
            <a:prstGeom prst="rect">
              <a:avLst/>
            </a:prstGeom>
            <a:noFill/>
            <a:ln w="19050" cap="flat">
              <a:solidFill>
                <a:srgbClr val="221F20"/>
              </a:solidFill>
              <a:miter lim="800000"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sz="1200"/>
            </a:p>
          </p:txBody>
        </p:sp>
        <p:cxnSp>
          <p:nvCxnSpPr>
            <p:cNvPr id="12" name="Line">
              <a:extLst>
                <a:ext uri="{FF2B5EF4-FFF2-40B4-BE49-F238E27FC236}">
                  <a16:creationId xmlns:a16="http://schemas.microsoft.com/office/drawing/2014/main" id="{7EE4A926-6B61-0880-E206-8C2FB773E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11163" y="3931920"/>
              <a:ext cx="6446837" cy="0"/>
            </a:xfrm>
            <a:prstGeom prst="line">
              <a:avLst/>
            </a:prstGeom>
            <a:ln w="19050" cap="flat">
              <a:solidFill>
                <a:srgbClr val="221F2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</p:cxnSp>
        <p:cxnSp>
          <p:nvCxnSpPr>
            <p:cNvPr id="15" name="Line">
              <a:extLst>
                <a:ext uri="{FF2B5EF4-FFF2-40B4-BE49-F238E27FC236}">
                  <a16:creationId xmlns:a16="http://schemas.microsoft.com/office/drawing/2014/main" id="{7F1F819D-50CB-87A3-F07D-A4A50124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272796" y="3931920"/>
              <a:ext cx="0" cy="685800"/>
            </a:xfrm>
            <a:prstGeom prst="line">
              <a:avLst/>
            </a:prstGeom>
            <a:ln w="19050" cap="flat">
              <a:solidFill>
                <a:srgbClr val="221F2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423160"/>
            <a:ext cx="4822031" cy="1325880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2700"/>
            </a:lvl1pPr>
          </a:lstStyle>
          <a:p>
            <a:r>
              <a:rPr lang="en-US"/>
              <a:t>[Presentation title]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005072"/>
            <a:ext cx="2674144" cy="457200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2pPr>
            <a:lvl3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3pPr>
            <a:lvl4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4pPr>
            <a:lvl5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9pPr>
          </a:lstStyle>
          <a:p>
            <a:r>
              <a:rPr lang="en-US"/>
              <a:t>[Presentation subtitle/description]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7FD1123-ADF1-24AE-2B33-8CDACB9D1D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9060" y="4005072"/>
            <a:ext cx="1598771" cy="457200"/>
          </a:xfrm>
        </p:spPr>
        <p:txBody>
          <a:bodyPr anchor="ctr" anchorCtr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5pPr>
            <a:lvl6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6pPr>
            <a:lvl7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7pPr>
            <a:lvl8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8pPr>
            <a:lvl9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[00 Month 0000]</a:t>
            </a:r>
          </a:p>
        </p:txBody>
      </p:sp>
      <p:pic>
        <p:nvPicPr>
          <p:cNvPr id="4" name="U.S. Army">
            <a:extLst>
              <a:ext uri="{FF2B5EF4-FFF2-40B4-BE49-F238E27FC236}">
                <a16:creationId xmlns:a16="http://schemas.microsoft.com/office/drawing/2014/main" id="{28B10BEB-4279-3957-EEE7-A8BEA9E94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black">
          <a:xfrm>
            <a:off x="410766" y="411164"/>
            <a:ext cx="2099352" cy="621571"/>
          </a:xfrm>
          <a:prstGeom prst="rect">
            <a:avLst/>
          </a:prstGeom>
          <a:noFill/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75FB705-6563-EB0C-50EA-A901BAC1A0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63732" y="2335485"/>
            <a:ext cx="1810512" cy="181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73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Numbers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963F0940-E33E-9D7F-C52B-16CFD0545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cxnSp>
        <p:nvCxnSpPr>
          <p:cNvPr id="15" name="Line">
            <a:extLst>
              <a:ext uri="{FF2B5EF4-FFF2-40B4-BE49-F238E27FC236}">
                <a16:creationId xmlns:a16="http://schemas.microsoft.com/office/drawing/2014/main" id="{8412A77E-32D6-ECE7-C58C-21E3C08D8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1480" y="1600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3" name="TextBox">
            <a:extLst>
              <a:ext uri="{FF2B5EF4-FFF2-40B4-BE49-F238E27FC236}">
                <a16:creationId xmlns:a16="http://schemas.microsoft.com/office/drawing/2014/main" id="{AF47D3F9-758C-0713-980A-E6E56BBC1088}"/>
              </a:ext>
            </a:extLst>
          </p:cNvPr>
          <p:cNvSpPr txBox="1"/>
          <p:nvPr userDrawn="1"/>
        </p:nvSpPr>
        <p:spPr>
          <a:xfrm>
            <a:off x="411481" y="1737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1" y="2286000"/>
            <a:ext cx="1874519" cy="132588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Line">
            <a:extLst>
              <a:ext uri="{FF2B5EF4-FFF2-40B4-BE49-F238E27FC236}">
                <a16:creationId xmlns:a16="http://schemas.microsoft.com/office/drawing/2014/main" id="{D7771284-6191-6AE5-C8DC-E26F4DD28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60320" y="1600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0" name="TextBox">
            <a:extLst>
              <a:ext uri="{FF2B5EF4-FFF2-40B4-BE49-F238E27FC236}">
                <a16:creationId xmlns:a16="http://schemas.microsoft.com/office/drawing/2014/main" id="{0D9A8745-BD6D-12B2-16DF-02CB2BB85704}"/>
              </a:ext>
            </a:extLst>
          </p:cNvPr>
          <p:cNvSpPr txBox="1"/>
          <p:nvPr userDrawn="1"/>
        </p:nvSpPr>
        <p:spPr>
          <a:xfrm>
            <a:off x="2560321" y="1737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1" y="2286000"/>
            <a:ext cx="1874519" cy="132588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7F3E6C41-3F3A-5394-DD39-6844F7E13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09160" y="1600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2" name="TextBox">
            <a:extLst>
              <a:ext uri="{FF2B5EF4-FFF2-40B4-BE49-F238E27FC236}">
                <a16:creationId xmlns:a16="http://schemas.microsoft.com/office/drawing/2014/main" id="{BBB1FB2A-A05A-0E6A-2901-52A7D695A891}"/>
              </a:ext>
            </a:extLst>
          </p:cNvPr>
          <p:cNvSpPr txBox="1"/>
          <p:nvPr userDrawn="1"/>
        </p:nvSpPr>
        <p:spPr>
          <a:xfrm>
            <a:off x="4709161" y="1737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03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17618FB-CD21-AF4A-B264-6355E9BD798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709161" y="2286000"/>
            <a:ext cx="1874519" cy="132588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Line">
            <a:extLst>
              <a:ext uri="{FF2B5EF4-FFF2-40B4-BE49-F238E27FC236}">
                <a16:creationId xmlns:a16="http://schemas.microsoft.com/office/drawing/2014/main" id="{FE115B30-3E6D-E823-531E-BB5BAA19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858000" y="1600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6" name="TextBox">
            <a:extLst>
              <a:ext uri="{FF2B5EF4-FFF2-40B4-BE49-F238E27FC236}">
                <a16:creationId xmlns:a16="http://schemas.microsoft.com/office/drawing/2014/main" id="{694F0353-A0DD-9642-BDD7-8FC612070822}"/>
              </a:ext>
            </a:extLst>
          </p:cNvPr>
          <p:cNvSpPr txBox="1"/>
          <p:nvPr userDrawn="1"/>
        </p:nvSpPr>
        <p:spPr>
          <a:xfrm>
            <a:off x="6858001" y="1737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04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73DCC96-E62A-5505-4F1E-4A80C8498209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858001" y="2286000"/>
            <a:ext cx="1874519" cy="132588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Line">
            <a:extLst>
              <a:ext uri="{FF2B5EF4-FFF2-40B4-BE49-F238E27FC236}">
                <a16:creationId xmlns:a16="http://schemas.microsoft.com/office/drawing/2014/main" id="{1A90E933-723C-D9CC-B7AB-3043EDAB6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1480" y="3886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8" name="TextBox">
            <a:extLst>
              <a:ext uri="{FF2B5EF4-FFF2-40B4-BE49-F238E27FC236}">
                <a16:creationId xmlns:a16="http://schemas.microsoft.com/office/drawing/2014/main" id="{8E3B414F-BCCF-E0E0-A5B7-9D21FED7A614}"/>
              </a:ext>
            </a:extLst>
          </p:cNvPr>
          <p:cNvSpPr txBox="1"/>
          <p:nvPr userDrawn="1"/>
        </p:nvSpPr>
        <p:spPr>
          <a:xfrm>
            <a:off x="411481" y="4023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05</a:t>
            </a:r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5731522F-82BF-A739-FBD5-84B13AFCBF10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11481" y="4572000"/>
            <a:ext cx="1874519" cy="132588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9" name="Line">
            <a:extLst>
              <a:ext uri="{FF2B5EF4-FFF2-40B4-BE49-F238E27FC236}">
                <a16:creationId xmlns:a16="http://schemas.microsoft.com/office/drawing/2014/main" id="{B07AB9A6-54AF-4DC6-E298-2E576695A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60320" y="3886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20" name="TextBox">
            <a:extLst>
              <a:ext uri="{FF2B5EF4-FFF2-40B4-BE49-F238E27FC236}">
                <a16:creationId xmlns:a16="http://schemas.microsoft.com/office/drawing/2014/main" id="{E79A49CF-30B2-91DC-6BCA-2A41DD4CBF09}"/>
              </a:ext>
            </a:extLst>
          </p:cNvPr>
          <p:cNvSpPr txBox="1"/>
          <p:nvPr userDrawn="1"/>
        </p:nvSpPr>
        <p:spPr>
          <a:xfrm>
            <a:off x="2560321" y="4023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06</a:t>
            </a:r>
          </a:p>
        </p:txBody>
      </p:sp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5FE6691B-ACEF-8803-7DC3-70B52F899908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560321" y="4572000"/>
            <a:ext cx="1874519" cy="132588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Line">
            <a:extLst>
              <a:ext uri="{FF2B5EF4-FFF2-40B4-BE49-F238E27FC236}">
                <a16:creationId xmlns:a16="http://schemas.microsoft.com/office/drawing/2014/main" id="{DE9CD609-8A04-24B8-B562-11703E18D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09160" y="3886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22" name="TextBox">
            <a:extLst>
              <a:ext uri="{FF2B5EF4-FFF2-40B4-BE49-F238E27FC236}">
                <a16:creationId xmlns:a16="http://schemas.microsoft.com/office/drawing/2014/main" id="{7C5E0031-266F-D418-0BAB-9BD3C4F1EC3F}"/>
              </a:ext>
            </a:extLst>
          </p:cNvPr>
          <p:cNvSpPr txBox="1"/>
          <p:nvPr userDrawn="1"/>
        </p:nvSpPr>
        <p:spPr>
          <a:xfrm>
            <a:off x="4709161" y="4023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07</a:t>
            </a:r>
          </a:p>
        </p:txBody>
      </p:sp>
      <p:sp>
        <p:nvSpPr>
          <p:cNvPr id="26" name="Content Placeholder 8">
            <a:extLst>
              <a:ext uri="{FF2B5EF4-FFF2-40B4-BE49-F238E27FC236}">
                <a16:creationId xmlns:a16="http://schemas.microsoft.com/office/drawing/2014/main" id="{772BE48E-72DE-7245-BBDA-BF3FEC69BED1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09161" y="4572000"/>
            <a:ext cx="1874519" cy="132588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3" name="Line">
            <a:extLst>
              <a:ext uri="{FF2B5EF4-FFF2-40B4-BE49-F238E27FC236}">
                <a16:creationId xmlns:a16="http://schemas.microsoft.com/office/drawing/2014/main" id="{51FB53C0-6EA8-D891-85A3-23EE83EAD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858000" y="3886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24" name="TextBox">
            <a:extLst>
              <a:ext uri="{FF2B5EF4-FFF2-40B4-BE49-F238E27FC236}">
                <a16:creationId xmlns:a16="http://schemas.microsoft.com/office/drawing/2014/main" id="{6BF9F70B-8D8A-3E73-E423-909DA6A75EB4}"/>
              </a:ext>
            </a:extLst>
          </p:cNvPr>
          <p:cNvSpPr txBox="1"/>
          <p:nvPr userDrawn="1"/>
        </p:nvSpPr>
        <p:spPr>
          <a:xfrm>
            <a:off x="6858001" y="4023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08</a:t>
            </a:r>
          </a:p>
        </p:txBody>
      </p:sp>
      <p:sp>
        <p:nvSpPr>
          <p:cNvPr id="27" name="Content Placeholder 9">
            <a:extLst>
              <a:ext uri="{FF2B5EF4-FFF2-40B4-BE49-F238E27FC236}">
                <a16:creationId xmlns:a16="http://schemas.microsoft.com/office/drawing/2014/main" id="{EA060839-AF98-8040-7AE9-8F0D7E00C13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858001" y="4572000"/>
            <a:ext cx="1874519" cy="132588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0485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1"/>
            <a:ext cx="6173470" cy="914400"/>
          </a:xfrm>
        </p:spPr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9532378-F1EC-4C8C-4ED2-DF860F9951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1480" y="1600200"/>
            <a:ext cx="8321040" cy="4572000"/>
          </a:xfrm>
        </p:spPr>
        <p:txBody>
          <a:bodyPr numCol="2"/>
          <a:lstStyle>
            <a:lvl1pPr marL="0" indent="0">
              <a:spcBef>
                <a:spcPts val="750"/>
              </a:spcBef>
              <a:buFontTx/>
              <a:buNone/>
              <a:defRPr sz="82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825"/>
            </a:lvl2pPr>
            <a:lvl3pPr marL="205740" indent="-102870">
              <a:defRPr sz="825"/>
            </a:lvl3pPr>
            <a:lvl4pPr marL="308610" indent="-102870">
              <a:defRPr sz="825"/>
            </a:lvl4pPr>
            <a:lvl5pPr marL="411480" indent="-102870">
              <a:defRPr sz="825"/>
            </a:lvl5pPr>
            <a:lvl6pPr marL="514350" indent="-102870">
              <a:defRPr sz="825"/>
            </a:lvl6pPr>
            <a:lvl7pPr marL="617220" indent="-102870">
              <a:defRPr sz="825"/>
            </a:lvl7pPr>
            <a:lvl8pPr marL="720090" indent="-102870">
              <a:defRPr sz="825"/>
            </a:lvl8pPr>
            <a:lvl9pPr marL="822960" indent="-102870"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2613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7D0BA3-CE88-4FFE-E80D-CD039190BD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" y="411481"/>
            <a:ext cx="4023360" cy="914400"/>
          </a:xfrm>
        </p:spPr>
        <p:txBody>
          <a:bodyPr/>
          <a:lstStyle>
            <a:lvl1pPr>
              <a:defRPr sz="2100" b="1" cap="none" baseline="0"/>
            </a:lvl1pPr>
          </a:lstStyle>
          <a:p>
            <a:r>
              <a:rPr lang="en-US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79" y="1600200"/>
            <a:ext cx="40233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A0F3CE13-290E-12C4-BDCA-17CB5BAFF7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08528" y="411480"/>
            <a:ext cx="4024311" cy="576072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99120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D455EB0-A36D-4986-9393-AA1D5CE6C0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1479" y="411480"/>
            <a:ext cx="8321040" cy="310896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7D0BA3-CE88-4FFE-E80D-CD039190BD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" y="3794760"/>
            <a:ext cx="4023360" cy="914400"/>
          </a:xfrm>
        </p:spPr>
        <p:txBody>
          <a:bodyPr/>
          <a:lstStyle>
            <a:lvl1pPr>
              <a:defRPr sz="2100" b="1" cap="none" baseline="0"/>
            </a:lvl1pPr>
          </a:lstStyle>
          <a:p>
            <a:r>
              <a:rPr lang="en-US"/>
              <a:t>[Slide title]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709159" y="3794760"/>
            <a:ext cx="4023360" cy="2377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287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90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  <p15:guide id="3" orient="horz" pos="2218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7D0BA3-CE88-4FFE-E80D-CD039190BD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E4C4A4C8-609A-5582-34D3-DD47E15FD2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1479" y="1600200"/>
            <a:ext cx="4023360" cy="228600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AE500155-914F-3AB3-C892-09CE75C544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1478" y="4114800"/>
            <a:ext cx="4023360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350" b="1"/>
            </a:lvl1pPr>
            <a:lvl2pPr marL="0" indent="0">
              <a:spcBef>
                <a:spcPts val="0"/>
              </a:spcBef>
              <a:buFontTx/>
              <a:buNone/>
              <a:defRPr sz="1350" b="1"/>
            </a:lvl2pPr>
            <a:lvl3pPr marL="0" indent="0">
              <a:spcBef>
                <a:spcPts val="0"/>
              </a:spcBef>
              <a:buFontTx/>
              <a:buNone/>
              <a:defRPr sz="1350" b="1"/>
            </a:lvl3pPr>
            <a:lvl4pPr marL="0" indent="0">
              <a:spcBef>
                <a:spcPts val="0"/>
              </a:spcBef>
              <a:buFontTx/>
              <a:buNone/>
              <a:defRPr sz="1350" b="1"/>
            </a:lvl4pPr>
            <a:lvl5pPr marL="0" indent="0">
              <a:spcBef>
                <a:spcPts val="0"/>
              </a:spcBef>
              <a:buFontTx/>
              <a:buNone/>
              <a:defRPr sz="1350" b="1"/>
            </a:lvl5pPr>
            <a:lvl6pPr marL="0" indent="0">
              <a:spcBef>
                <a:spcPts val="0"/>
              </a:spcBef>
              <a:buFontTx/>
              <a:buNone/>
              <a:defRPr sz="1350" b="1"/>
            </a:lvl6pPr>
            <a:lvl7pPr marL="0" indent="0">
              <a:spcBef>
                <a:spcPts val="0"/>
              </a:spcBef>
              <a:buFontTx/>
              <a:buNone/>
              <a:defRPr sz="1350" b="1"/>
            </a:lvl7pPr>
            <a:lvl8pPr marL="0" indent="0">
              <a:spcBef>
                <a:spcPts val="0"/>
              </a:spcBef>
              <a:buFontTx/>
              <a:buNone/>
              <a:defRPr sz="1350" b="1"/>
            </a:lvl8pPr>
            <a:lvl9pPr marL="0" indent="0">
              <a:spcBef>
                <a:spcPts val="0"/>
              </a:spcBef>
              <a:buFontTx/>
              <a:buNone/>
              <a:defRPr sz="135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411479" y="4526280"/>
            <a:ext cx="4023360" cy="1645920"/>
          </a:xfrm>
        </p:spPr>
        <p:txBody>
          <a:bodyPr/>
          <a:lstStyle>
            <a:lvl1pPr marL="102870" indent="-102870">
              <a:defRPr sz="1125"/>
            </a:lvl1pPr>
            <a:lvl2pPr marL="205740" indent="-102870">
              <a:defRPr sz="1125"/>
            </a:lvl2pPr>
            <a:lvl3pPr marL="308610" indent="-102870">
              <a:defRPr sz="1125"/>
            </a:lvl3pPr>
            <a:lvl4pPr marL="411480" indent="-102870">
              <a:defRPr sz="1125"/>
            </a:lvl4pPr>
            <a:lvl5pPr marL="514350" indent="-102870">
              <a:defRPr sz="1125"/>
            </a:lvl5pPr>
            <a:lvl6pPr marL="617220" indent="-102870">
              <a:defRPr sz="1125"/>
            </a:lvl6pPr>
            <a:lvl7pPr marL="720090" indent="-102870">
              <a:defRPr sz="1125"/>
            </a:lvl7pPr>
            <a:lvl8pPr marL="822960" indent="-102870">
              <a:defRPr sz="1125"/>
            </a:lvl8pPr>
            <a:lvl9pPr marL="925830" indent="-102870"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C3A5FBE-3D66-4376-9A16-FE11155BA5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09159" y="1600200"/>
            <a:ext cx="4023360" cy="228600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D5289C6-6376-08BD-CF12-DE93A92EF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09159" y="4114800"/>
            <a:ext cx="4023360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350" b="1"/>
            </a:lvl1pPr>
            <a:lvl2pPr marL="0" indent="0">
              <a:spcBef>
                <a:spcPts val="0"/>
              </a:spcBef>
              <a:buFontTx/>
              <a:buNone/>
              <a:defRPr sz="1350" b="1"/>
            </a:lvl2pPr>
            <a:lvl3pPr marL="0" indent="0">
              <a:spcBef>
                <a:spcPts val="0"/>
              </a:spcBef>
              <a:buFontTx/>
              <a:buNone/>
              <a:defRPr sz="1350" b="1"/>
            </a:lvl3pPr>
            <a:lvl4pPr marL="0" indent="0">
              <a:spcBef>
                <a:spcPts val="0"/>
              </a:spcBef>
              <a:buFontTx/>
              <a:buNone/>
              <a:defRPr sz="1350" b="1"/>
            </a:lvl4pPr>
            <a:lvl5pPr marL="0" indent="0">
              <a:spcBef>
                <a:spcPts val="0"/>
              </a:spcBef>
              <a:buFontTx/>
              <a:buNone/>
              <a:defRPr sz="1350" b="1"/>
            </a:lvl5pPr>
            <a:lvl6pPr marL="0" indent="0">
              <a:spcBef>
                <a:spcPts val="0"/>
              </a:spcBef>
              <a:buFontTx/>
              <a:buNone/>
              <a:defRPr sz="1350" b="1"/>
            </a:lvl6pPr>
            <a:lvl7pPr marL="0" indent="0">
              <a:spcBef>
                <a:spcPts val="0"/>
              </a:spcBef>
              <a:buFontTx/>
              <a:buNone/>
              <a:defRPr sz="1350" b="1"/>
            </a:lvl7pPr>
            <a:lvl8pPr marL="0" indent="0">
              <a:spcBef>
                <a:spcPts val="0"/>
              </a:spcBef>
              <a:buFontTx/>
              <a:buNone/>
              <a:defRPr sz="1350" b="1"/>
            </a:lvl8pPr>
            <a:lvl9pPr marL="0" indent="0">
              <a:spcBef>
                <a:spcPts val="0"/>
              </a:spcBef>
              <a:buFontTx/>
              <a:buNone/>
              <a:defRPr sz="135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4" name="Content Placeholder 7"/>
          <p:cNvSpPr>
            <a:spLocks noGrp="1"/>
          </p:cNvSpPr>
          <p:nvPr>
            <p:ph sz="half" idx="2"/>
          </p:nvPr>
        </p:nvSpPr>
        <p:spPr>
          <a:xfrm>
            <a:off x="4709159" y="4526280"/>
            <a:ext cx="4023360" cy="1645920"/>
          </a:xfrm>
        </p:spPr>
        <p:txBody>
          <a:bodyPr/>
          <a:lstStyle>
            <a:lvl1pPr marL="102870" indent="-102870">
              <a:defRPr sz="1125"/>
            </a:lvl1pPr>
            <a:lvl2pPr marL="205740" indent="-102870">
              <a:defRPr sz="1125"/>
            </a:lvl2pPr>
            <a:lvl3pPr marL="308610" indent="-102870">
              <a:defRPr sz="1125"/>
            </a:lvl3pPr>
            <a:lvl4pPr marL="411480" indent="-102870">
              <a:defRPr sz="1125"/>
            </a:lvl4pPr>
            <a:lvl5pPr marL="514350" indent="-102870">
              <a:defRPr sz="1125"/>
            </a:lvl5pPr>
            <a:lvl6pPr marL="617220" indent="-102870">
              <a:defRPr sz="1125"/>
            </a:lvl6pPr>
            <a:lvl7pPr marL="720090" indent="-102870">
              <a:defRPr sz="1125"/>
            </a:lvl7pPr>
            <a:lvl8pPr marL="822960" indent="-102870">
              <a:defRPr sz="1125"/>
            </a:lvl8pPr>
            <a:lvl9pPr marL="925830" indent="-102870"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44679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  <p15:guide id="3" orient="horz" pos="2592" userDrawn="1">
          <p15:clr>
            <a:srgbClr val="A4A3A4"/>
          </p15:clr>
        </p15:guide>
        <p15:guide id="4" orient="horz" pos="2448" userDrawn="1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7D0BA3-CE88-4FFE-E80D-CD039190BD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E4C4A4C8-609A-5582-34D3-DD47E15FD2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1479" y="1600200"/>
            <a:ext cx="2587752" cy="169164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AE500155-914F-3AB3-C892-09CE75C544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1478" y="3520440"/>
            <a:ext cx="2587752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350" b="1"/>
            </a:lvl1pPr>
            <a:lvl2pPr marL="0" indent="0">
              <a:spcBef>
                <a:spcPts val="0"/>
              </a:spcBef>
              <a:buFontTx/>
              <a:buNone/>
              <a:defRPr sz="1350" b="1"/>
            </a:lvl2pPr>
            <a:lvl3pPr marL="0" indent="0">
              <a:spcBef>
                <a:spcPts val="0"/>
              </a:spcBef>
              <a:buFontTx/>
              <a:buNone/>
              <a:defRPr sz="1350" b="1"/>
            </a:lvl3pPr>
            <a:lvl4pPr marL="0" indent="0">
              <a:spcBef>
                <a:spcPts val="0"/>
              </a:spcBef>
              <a:buFontTx/>
              <a:buNone/>
              <a:defRPr sz="1350" b="1"/>
            </a:lvl4pPr>
            <a:lvl5pPr marL="0" indent="0">
              <a:spcBef>
                <a:spcPts val="0"/>
              </a:spcBef>
              <a:buFontTx/>
              <a:buNone/>
              <a:defRPr sz="1350" b="1"/>
            </a:lvl5pPr>
            <a:lvl6pPr marL="0" indent="0">
              <a:spcBef>
                <a:spcPts val="0"/>
              </a:spcBef>
              <a:buFontTx/>
              <a:buNone/>
              <a:defRPr sz="1350" b="1"/>
            </a:lvl6pPr>
            <a:lvl7pPr marL="0" indent="0">
              <a:spcBef>
                <a:spcPts val="0"/>
              </a:spcBef>
              <a:buFontTx/>
              <a:buNone/>
              <a:defRPr sz="1350" b="1"/>
            </a:lvl7pPr>
            <a:lvl8pPr marL="0" indent="0">
              <a:spcBef>
                <a:spcPts val="0"/>
              </a:spcBef>
              <a:buFontTx/>
              <a:buNone/>
              <a:defRPr sz="1350" b="1"/>
            </a:lvl8pPr>
            <a:lvl9pPr marL="0" indent="0">
              <a:spcBef>
                <a:spcPts val="0"/>
              </a:spcBef>
              <a:buFontTx/>
              <a:buNone/>
              <a:defRPr sz="135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411479" y="3931920"/>
            <a:ext cx="2587752" cy="2240280"/>
          </a:xfrm>
        </p:spPr>
        <p:txBody>
          <a:bodyPr/>
          <a:lstStyle>
            <a:lvl1pPr marL="102870" indent="-102870">
              <a:defRPr sz="1125"/>
            </a:lvl1pPr>
            <a:lvl2pPr marL="205740" indent="-102870">
              <a:defRPr sz="1125"/>
            </a:lvl2pPr>
            <a:lvl3pPr marL="308610" indent="-102870">
              <a:defRPr sz="1125"/>
            </a:lvl3pPr>
            <a:lvl4pPr marL="411480" indent="-102870">
              <a:defRPr sz="1125"/>
            </a:lvl4pPr>
            <a:lvl5pPr marL="514350" indent="-102870">
              <a:defRPr sz="1125"/>
            </a:lvl5pPr>
            <a:lvl6pPr marL="617220" indent="-102870">
              <a:defRPr sz="1125"/>
            </a:lvl6pPr>
            <a:lvl7pPr marL="720090" indent="-102870">
              <a:defRPr sz="1125"/>
            </a:lvl7pPr>
            <a:lvl8pPr marL="822960" indent="-102870">
              <a:defRPr sz="1125"/>
            </a:lvl8pPr>
            <a:lvl9pPr marL="925830" indent="-102870"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C3A5FBE-3D66-4376-9A16-FE11155BA5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278123" y="1600200"/>
            <a:ext cx="2587752" cy="169164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D5289C6-6376-08BD-CF12-DE93A92EF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78123" y="3520440"/>
            <a:ext cx="2587752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350" b="1"/>
            </a:lvl1pPr>
            <a:lvl2pPr marL="0" indent="0">
              <a:spcBef>
                <a:spcPts val="0"/>
              </a:spcBef>
              <a:buFontTx/>
              <a:buNone/>
              <a:defRPr sz="1350" b="1"/>
            </a:lvl2pPr>
            <a:lvl3pPr marL="0" indent="0">
              <a:spcBef>
                <a:spcPts val="0"/>
              </a:spcBef>
              <a:buFontTx/>
              <a:buNone/>
              <a:defRPr sz="1350" b="1"/>
            </a:lvl3pPr>
            <a:lvl4pPr marL="0" indent="0">
              <a:spcBef>
                <a:spcPts val="0"/>
              </a:spcBef>
              <a:buFontTx/>
              <a:buNone/>
              <a:defRPr sz="1350" b="1"/>
            </a:lvl4pPr>
            <a:lvl5pPr marL="0" indent="0">
              <a:spcBef>
                <a:spcPts val="0"/>
              </a:spcBef>
              <a:buFontTx/>
              <a:buNone/>
              <a:defRPr sz="1350" b="1"/>
            </a:lvl5pPr>
            <a:lvl6pPr marL="0" indent="0">
              <a:spcBef>
                <a:spcPts val="0"/>
              </a:spcBef>
              <a:buFontTx/>
              <a:buNone/>
              <a:defRPr sz="1350" b="1"/>
            </a:lvl6pPr>
            <a:lvl7pPr marL="0" indent="0">
              <a:spcBef>
                <a:spcPts val="0"/>
              </a:spcBef>
              <a:buFontTx/>
              <a:buNone/>
              <a:defRPr sz="1350" b="1"/>
            </a:lvl7pPr>
            <a:lvl8pPr marL="0" indent="0">
              <a:spcBef>
                <a:spcPts val="0"/>
              </a:spcBef>
              <a:buFontTx/>
              <a:buNone/>
              <a:defRPr sz="1350" b="1"/>
            </a:lvl8pPr>
            <a:lvl9pPr marL="0" indent="0">
              <a:spcBef>
                <a:spcPts val="0"/>
              </a:spcBef>
              <a:buFontTx/>
              <a:buNone/>
              <a:defRPr sz="135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4" name="Content Placeholder 7"/>
          <p:cNvSpPr>
            <a:spLocks noGrp="1"/>
          </p:cNvSpPr>
          <p:nvPr>
            <p:ph sz="half" idx="2"/>
          </p:nvPr>
        </p:nvSpPr>
        <p:spPr>
          <a:xfrm>
            <a:off x="3278123" y="3931920"/>
            <a:ext cx="2587752" cy="2240280"/>
          </a:xfrm>
        </p:spPr>
        <p:txBody>
          <a:bodyPr/>
          <a:lstStyle>
            <a:lvl1pPr marL="102870" indent="-102870">
              <a:defRPr sz="1125"/>
            </a:lvl1pPr>
            <a:lvl2pPr marL="205740" indent="-102870">
              <a:defRPr sz="1125"/>
            </a:lvl2pPr>
            <a:lvl3pPr marL="308610" indent="-102870">
              <a:defRPr sz="1125"/>
            </a:lvl3pPr>
            <a:lvl4pPr marL="411480" indent="-102870">
              <a:defRPr sz="1125"/>
            </a:lvl4pPr>
            <a:lvl5pPr marL="514350" indent="-102870">
              <a:defRPr sz="1125"/>
            </a:lvl5pPr>
            <a:lvl6pPr marL="617220" indent="-102870">
              <a:defRPr sz="1125"/>
            </a:lvl6pPr>
            <a:lvl7pPr marL="720090" indent="-102870">
              <a:defRPr sz="1125"/>
            </a:lvl7pPr>
            <a:lvl8pPr marL="822960" indent="-102870">
              <a:defRPr sz="1125"/>
            </a:lvl8pPr>
            <a:lvl9pPr marL="925830" indent="-102870"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F1293E6-42E9-E8B5-FFA8-86FB82D486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44767" y="1600200"/>
            <a:ext cx="2587752" cy="169164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1A0087B1-BE04-FAAE-807C-18D539A585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44767" y="3520440"/>
            <a:ext cx="2587752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350" b="1"/>
            </a:lvl1pPr>
            <a:lvl2pPr marL="0" indent="0">
              <a:spcBef>
                <a:spcPts val="0"/>
              </a:spcBef>
              <a:buFontTx/>
              <a:buNone/>
              <a:defRPr sz="1350" b="1"/>
            </a:lvl2pPr>
            <a:lvl3pPr marL="0" indent="0">
              <a:spcBef>
                <a:spcPts val="0"/>
              </a:spcBef>
              <a:buFontTx/>
              <a:buNone/>
              <a:defRPr sz="1350" b="1"/>
            </a:lvl3pPr>
            <a:lvl4pPr marL="0" indent="0">
              <a:spcBef>
                <a:spcPts val="0"/>
              </a:spcBef>
              <a:buFontTx/>
              <a:buNone/>
              <a:defRPr sz="1350" b="1"/>
            </a:lvl4pPr>
            <a:lvl5pPr marL="0" indent="0">
              <a:spcBef>
                <a:spcPts val="0"/>
              </a:spcBef>
              <a:buFontTx/>
              <a:buNone/>
              <a:defRPr sz="1350" b="1"/>
            </a:lvl5pPr>
            <a:lvl6pPr marL="0" indent="0">
              <a:spcBef>
                <a:spcPts val="0"/>
              </a:spcBef>
              <a:buFontTx/>
              <a:buNone/>
              <a:defRPr sz="1350" b="1"/>
            </a:lvl6pPr>
            <a:lvl7pPr marL="0" indent="0">
              <a:spcBef>
                <a:spcPts val="0"/>
              </a:spcBef>
              <a:buFontTx/>
              <a:buNone/>
              <a:defRPr sz="1350" b="1"/>
            </a:lvl7pPr>
            <a:lvl8pPr marL="0" indent="0">
              <a:spcBef>
                <a:spcPts val="0"/>
              </a:spcBef>
              <a:buFontTx/>
              <a:buNone/>
              <a:defRPr sz="1350" b="1"/>
            </a:lvl8pPr>
            <a:lvl9pPr marL="0" indent="0">
              <a:spcBef>
                <a:spcPts val="0"/>
              </a:spcBef>
              <a:buFontTx/>
              <a:buNone/>
              <a:defRPr sz="135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9A4D43E8-8B9E-0180-3592-10B667D09516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6144767" y="3931920"/>
            <a:ext cx="2587752" cy="2240280"/>
          </a:xfrm>
        </p:spPr>
        <p:txBody>
          <a:bodyPr/>
          <a:lstStyle>
            <a:lvl1pPr marL="102870" indent="-102870">
              <a:defRPr sz="1125"/>
            </a:lvl1pPr>
            <a:lvl2pPr marL="205740" indent="-102870">
              <a:defRPr sz="1125"/>
            </a:lvl2pPr>
            <a:lvl3pPr marL="308610" indent="-102870">
              <a:defRPr sz="1125"/>
            </a:lvl3pPr>
            <a:lvl4pPr marL="411480" indent="-102870">
              <a:defRPr sz="1125"/>
            </a:lvl4pPr>
            <a:lvl5pPr marL="514350" indent="-102870">
              <a:defRPr sz="1125"/>
            </a:lvl5pPr>
            <a:lvl6pPr marL="617220" indent="-102870">
              <a:defRPr sz="1125"/>
            </a:lvl6pPr>
            <a:lvl7pPr marL="720090" indent="-102870">
              <a:defRPr sz="1125"/>
            </a:lvl7pPr>
            <a:lvl8pPr marL="822960" indent="-102870">
              <a:defRPr sz="1125"/>
            </a:lvl8pPr>
            <a:lvl9pPr marL="925830" indent="-102870"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7772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2218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orient="horz" pos="2074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7D0BA3-CE88-4FFE-E80D-CD039190BD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E4C4A4C8-609A-5582-34D3-DD47E15FD2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1481" y="1600200"/>
            <a:ext cx="1874519" cy="123444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AE500155-914F-3AB3-C892-09CE75C544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1480" y="3063240"/>
            <a:ext cx="1874519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411481" y="3474720"/>
            <a:ext cx="1874519" cy="2697480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C3A5FBE-3D66-4376-9A16-FE11155BA5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571604" y="1600200"/>
            <a:ext cx="1874519" cy="123444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D5289C6-6376-08BD-CF12-DE93A92EF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1604" y="3063240"/>
            <a:ext cx="1874519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4" name="Content Placeholder 7"/>
          <p:cNvSpPr>
            <a:spLocks noGrp="1"/>
          </p:cNvSpPr>
          <p:nvPr>
            <p:ph sz="half" idx="2"/>
          </p:nvPr>
        </p:nvSpPr>
        <p:spPr>
          <a:xfrm>
            <a:off x="2571604" y="3474720"/>
            <a:ext cx="1874519" cy="2697480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F1293E6-42E9-E8B5-FFA8-86FB82D486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97881" y="1600200"/>
            <a:ext cx="1874519" cy="123444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1A0087B1-BE04-FAAE-807C-18D539A585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97881" y="3063240"/>
            <a:ext cx="1874519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9A4D43E8-8B9E-0180-3592-10B667D09516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697881" y="3474720"/>
            <a:ext cx="1874519" cy="2697480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D206E8B5-48CF-3920-10E8-5C214FEE93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58001" y="1600200"/>
            <a:ext cx="1874519" cy="123444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0A8711B-6FCD-CC40-76D9-6F2EED66A6E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58001" y="3063240"/>
            <a:ext cx="1874519" cy="3657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ABA13BFB-DABC-41BC-F712-51774CC8BA1C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6858001" y="3474720"/>
            <a:ext cx="1874519" cy="2697480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2726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1786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orient="horz" pos="1930" userDrawn="1">
          <p15:clr>
            <a:srgbClr val="A4A3A4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White 0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2"/>
            <a:ext cx="6173470" cy="1189037"/>
          </a:xfrm>
        </p:spPr>
        <p:txBody>
          <a:bodyPr anchor="t" anchorCtr="0"/>
          <a:lstStyle>
            <a:lvl1pPr>
              <a:lnSpc>
                <a:spcPct val="80000"/>
              </a:lnSpc>
              <a:defRPr sz="3000" spc="-75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[Section title]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EF29EDB-49B7-13CD-321C-E88CD44FB7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480" y="2148840"/>
            <a:ext cx="5096351" cy="402336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100"/>
            </a:lvl1pPr>
            <a:lvl2pPr marL="137160" indent="-137160">
              <a:spcBef>
                <a:spcPts val="750"/>
              </a:spcBef>
              <a:buFont typeface="Arial" panose="020B0604020202020204" pitchFamily="34" charset="0"/>
              <a:buChar char="▪"/>
              <a:defRPr/>
            </a:lvl2pPr>
            <a:lvl3pPr marL="274320">
              <a:defRPr/>
            </a:lvl3pPr>
            <a:lvl4pPr marL="411480">
              <a:defRPr/>
            </a:lvl4pPr>
            <a:lvl5pPr marL="548640">
              <a:defRPr/>
            </a:lvl5pPr>
            <a:lvl6pPr marL="685800">
              <a:defRPr/>
            </a:lvl6pPr>
            <a:lvl7pPr marL="822960">
              <a:defRPr/>
            </a:lvl7pPr>
            <a:lvl8pPr marL="960120">
              <a:defRPr/>
            </a:lvl8pPr>
            <a:lvl9pPr marL="1097280">
              <a:defRPr/>
            </a:lvl9pPr>
          </a:lstStyle>
          <a:p>
            <a:pPr lvl="0"/>
            <a:r>
              <a:rPr lang="en-US"/>
              <a:t>[Optional section subtitle]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637427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354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White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1" y="411480"/>
            <a:ext cx="4023995" cy="914400"/>
          </a:xfrm>
        </p:spPr>
        <p:txBody>
          <a:bodyPr anchor="t" anchorCtr="0"/>
          <a:lstStyle>
            <a:lvl1pPr>
              <a:lnSpc>
                <a:spcPct val="90000"/>
              </a:lnSpc>
              <a:defRPr sz="1800" spc="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[Section title]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EF29EDB-49B7-13CD-321C-E88CD44FB7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480" y="1600200"/>
            <a:ext cx="5096351" cy="45720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700"/>
            </a:lvl1pPr>
            <a:lvl2pPr marL="137160" indent="-137160">
              <a:spcBef>
                <a:spcPts val="750"/>
              </a:spcBef>
              <a:buFont typeface="Arial" panose="020B0604020202020204" pitchFamily="34" charset="0"/>
              <a:buChar char="▪"/>
              <a:defRPr/>
            </a:lvl2pPr>
            <a:lvl3pPr marL="274320">
              <a:defRPr/>
            </a:lvl3pPr>
            <a:lvl4pPr marL="411480">
              <a:defRPr/>
            </a:lvl4pPr>
            <a:lvl5pPr marL="548640">
              <a:defRPr/>
            </a:lvl5pPr>
            <a:lvl6pPr marL="685800">
              <a:defRPr/>
            </a:lvl6pPr>
            <a:lvl7pPr marL="822960">
              <a:defRPr/>
            </a:lvl7pPr>
            <a:lvl8pPr marL="960120">
              <a:defRPr/>
            </a:lvl8pPr>
            <a:lvl9pPr marL="1097280">
              <a:defRPr/>
            </a:lvl9pPr>
          </a:lstStyle>
          <a:p>
            <a:pPr lvl="0"/>
            <a:r>
              <a:rPr lang="en-US"/>
              <a:t>[Long section description]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79251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Half Image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1" y="411482"/>
            <a:ext cx="4023995" cy="1189037"/>
          </a:xfrm>
        </p:spPr>
        <p:txBody>
          <a:bodyPr anchor="t" anchorCtr="0"/>
          <a:lstStyle>
            <a:lvl1pPr>
              <a:lnSpc>
                <a:spcPct val="80000"/>
              </a:lnSpc>
              <a:defRPr sz="3000" spc="-75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[Section title]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D05FCA9-6234-AA37-16E9-CA72B744A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480" y="2148840"/>
            <a:ext cx="4023994" cy="4023360"/>
          </a:xfrm>
        </p:spPr>
        <p:txBody>
          <a:bodyPr/>
          <a:lstStyle>
            <a:lvl1pPr marL="0" indent="0">
              <a:spcBef>
                <a:spcPts val="750"/>
              </a:spcBef>
              <a:buFontTx/>
              <a:buNone/>
              <a:defRPr/>
            </a:lvl1pPr>
            <a:lvl2pPr marL="137160" indent="-137160">
              <a:spcBef>
                <a:spcPts val="750"/>
              </a:spcBef>
              <a:buFont typeface="Arial" panose="020B0604020202020204" pitchFamily="34" charset="0"/>
              <a:buChar char="▪"/>
              <a:defRPr/>
            </a:lvl2pPr>
            <a:lvl3pPr marL="274320">
              <a:defRPr/>
            </a:lvl3pPr>
            <a:lvl4pPr marL="411480">
              <a:defRPr/>
            </a:lvl4pPr>
            <a:lvl5pPr marL="548640">
              <a:defRPr/>
            </a:lvl5pPr>
            <a:lvl6pPr marL="685800">
              <a:defRPr/>
            </a:lvl6pPr>
            <a:lvl7pPr marL="822960">
              <a:defRPr/>
            </a:lvl7pPr>
            <a:lvl8pPr marL="960120">
              <a:defRPr/>
            </a:lvl8pPr>
            <a:lvl9pPr marL="1097280">
              <a:defRPr/>
            </a:lvl9pPr>
          </a:lstStyle>
          <a:p>
            <a:pPr lvl="0"/>
            <a:r>
              <a:rPr lang="en-US"/>
              <a:t>[Optional section description]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99F1DF14-7FE6-F760-F31F-7EF2AD60D9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07731" y="411481"/>
            <a:ext cx="4024311" cy="5760720"/>
          </a:xfrm>
          <a:solidFill>
            <a:srgbClr val="D5D5D7"/>
          </a:solidFill>
        </p:spPr>
        <p:txBody>
          <a:bodyPr anchor="ctr" anchorCtr="0"/>
          <a:lstStyle>
            <a:lvl1pPr marL="0" indent="0" algn="ctr">
              <a:buFontTx/>
              <a:buNone/>
              <a:defRPr sz="750">
                <a:solidFill>
                  <a:srgbClr val="221F2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01855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354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signia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">
            <a:extLst>
              <a:ext uri="{FF2B5EF4-FFF2-40B4-BE49-F238E27FC236}">
                <a16:creationId xmlns:a16="http://schemas.microsoft.com/office/drawing/2014/main" id="{E661702F-7A31-C9F2-1DA2-BC4D8AD9B680}"/>
              </a:ext>
            </a:extLst>
          </p:cNvPr>
          <p:cNvGrpSpPr/>
          <p:nvPr userDrawn="1"/>
        </p:nvGrpSpPr>
        <p:grpSpPr>
          <a:xfrm>
            <a:off x="411164" y="2194560"/>
            <a:ext cx="8184195" cy="2377440"/>
            <a:chOff x="548220" y="2194560"/>
            <a:chExt cx="9665755" cy="2377440"/>
          </a:xfrm>
        </p:grpSpPr>
        <p:sp>
          <p:nvSpPr>
            <p:cNvPr id="14" name="Rectangle">
              <a:extLst>
                <a:ext uri="{FF2B5EF4-FFF2-40B4-BE49-F238E27FC236}">
                  <a16:creationId xmlns:a16="http://schemas.microsoft.com/office/drawing/2014/main" id="{887033D3-49DB-1942-8EFE-495221423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8220" y="2194560"/>
              <a:ext cx="9665755" cy="2377440"/>
            </a:xfrm>
            <a:prstGeom prst="rect">
              <a:avLst/>
            </a:prstGeom>
            <a:noFill/>
            <a:ln w="19050" cap="flat">
              <a:solidFill>
                <a:srgbClr val="221F20"/>
              </a:solidFill>
              <a:miter lim="800000"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sz="1200"/>
            </a:p>
          </p:txBody>
        </p:sp>
        <p:cxnSp>
          <p:nvCxnSpPr>
            <p:cNvPr id="16" name="Line">
              <a:extLst>
                <a:ext uri="{FF2B5EF4-FFF2-40B4-BE49-F238E27FC236}">
                  <a16:creationId xmlns:a16="http://schemas.microsoft.com/office/drawing/2014/main" id="{1D34E67B-C99D-96C0-F067-D25469848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423055" y="2194560"/>
              <a:ext cx="0" cy="2377440"/>
            </a:xfrm>
            <a:prstGeom prst="line">
              <a:avLst/>
            </a:prstGeom>
            <a:ln w="19050" cap="flat">
              <a:solidFill>
                <a:srgbClr val="221F2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</p:cxnSp>
        <p:cxnSp>
          <p:nvCxnSpPr>
            <p:cNvPr id="17" name="Line">
              <a:extLst>
                <a:ext uri="{FF2B5EF4-FFF2-40B4-BE49-F238E27FC236}">
                  <a16:creationId xmlns:a16="http://schemas.microsoft.com/office/drawing/2014/main" id="{1A27B5D3-FEDD-CFBD-8887-873D7792A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423055" y="3886200"/>
              <a:ext cx="7790920" cy="0"/>
            </a:xfrm>
            <a:prstGeom prst="line">
              <a:avLst/>
            </a:prstGeom>
            <a:ln w="19050" cap="flat">
              <a:solidFill>
                <a:srgbClr val="221F2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</p:cxnSp>
        <p:cxnSp>
          <p:nvCxnSpPr>
            <p:cNvPr id="18" name="Line">
              <a:extLst>
                <a:ext uri="{FF2B5EF4-FFF2-40B4-BE49-F238E27FC236}">
                  <a16:creationId xmlns:a16="http://schemas.microsoft.com/office/drawing/2014/main" id="{D0F32B29-F291-5C20-3B4F-9FF42D74B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351776" y="3886200"/>
              <a:ext cx="0" cy="685800"/>
            </a:xfrm>
            <a:prstGeom prst="line">
              <a:avLst/>
            </a:prstGeom>
            <a:ln w="19050" cap="flat">
              <a:solidFill>
                <a:srgbClr val="221F2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</p:cxnSp>
      </p:grpSp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AE35AAB2-FA15-2F55-A163-9EC121733B0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8640" y="2377440"/>
            <a:ext cx="1356922" cy="1508760"/>
          </a:xfrm>
          <a:noFill/>
        </p:spPr>
        <p:txBody>
          <a:bodyPr anchor="ctr" anchorCtr="0"/>
          <a:lstStyle>
            <a:lvl1pPr marL="0" indent="0" algn="ctr">
              <a:buFontTx/>
              <a:buNone/>
              <a:defRPr sz="750"/>
            </a:lvl1pPr>
          </a:lstStyle>
          <a:p>
            <a:r>
              <a:rPr lang="en-US"/>
              <a:t>[Insignia]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074A305-D2F3-922C-9677-49EB48AA1C0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39" y="4005072"/>
            <a:ext cx="1371679" cy="4572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750" b="1" cap="all" baseline="0"/>
            </a:lvl1pPr>
            <a:lvl2pPr marL="0" indent="0" algn="ctr">
              <a:spcBef>
                <a:spcPts val="0"/>
              </a:spcBef>
              <a:buFontTx/>
              <a:buNone/>
              <a:defRPr sz="750" b="1" cap="all" baseline="0"/>
            </a:lvl2pPr>
            <a:lvl3pPr marL="0" indent="0" algn="ctr">
              <a:spcBef>
                <a:spcPts val="0"/>
              </a:spcBef>
              <a:buFontTx/>
              <a:buNone/>
              <a:defRPr sz="750" b="1" cap="all" baseline="0"/>
            </a:lvl3pPr>
            <a:lvl4pPr marL="0" indent="0" algn="ctr">
              <a:spcBef>
                <a:spcPts val="0"/>
              </a:spcBef>
              <a:buFontTx/>
              <a:buNone/>
              <a:defRPr sz="750" b="1" cap="all" baseline="0"/>
            </a:lvl4pPr>
            <a:lvl5pPr marL="0" indent="0" algn="ctr">
              <a:spcBef>
                <a:spcPts val="0"/>
              </a:spcBef>
              <a:buFontTx/>
              <a:buNone/>
              <a:defRPr sz="750" b="1" cap="all" baseline="0"/>
            </a:lvl5pPr>
            <a:lvl6pPr marL="0" indent="0" algn="ctr">
              <a:spcBef>
                <a:spcPts val="0"/>
              </a:spcBef>
              <a:buFontTx/>
              <a:buNone/>
              <a:defRPr sz="750" b="1" cap="all" baseline="0"/>
            </a:lvl6pPr>
            <a:lvl7pPr marL="0" indent="0" algn="ctr">
              <a:spcBef>
                <a:spcPts val="0"/>
              </a:spcBef>
              <a:buFontTx/>
              <a:buNone/>
              <a:defRPr sz="750" b="1" cap="all" baseline="0"/>
            </a:lvl7pPr>
            <a:lvl8pPr marL="0" indent="0" algn="ctr">
              <a:spcBef>
                <a:spcPts val="0"/>
              </a:spcBef>
              <a:buFontTx/>
              <a:buNone/>
              <a:defRPr sz="750" b="1" cap="all" baseline="0"/>
            </a:lvl8pPr>
            <a:lvl9pPr marL="0" indent="0" algn="ctr">
              <a:spcBef>
                <a:spcPts val="0"/>
              </a:spcBef>
              <a:buFontTx/>
              <a:buNone/>
              <a:defRPr sz="750" b="1" cap="all" baseline="0"/>
            </a:lvl9pPr>
          </a:lstStyle>
          <a:p>
            <a:pPr lvl="0"/>
            <a:r>
              <a:rPr lang="en-US" dirty="0"/>
              <a:t>USAR PHP</a:t>
            </a:r>
          </a:p>
          <a:p>
            <a:pPr lvl="0"/>
            <a:r>
              <a:rPr lang="en-US" dirty="0"/>
              <a:t>Psychological health program</a:t>
            </a:r>
          </a:p>
        </p:txBody>
      </p:sp>
      <p:sp>
        <p:nvSpPr>
          <p:cNvPr id="2" name="Title 3"/>
          <p:cNvSpPr>
            <a:spLocks noGrp="1"/>
          </p:cNvSpPr>
          <p:nvPr>
            <p:ph type="ctrTitle" hasCustomPrompt="1"/>
          </p:nvPr>
        </p:nvSpPr>
        <p:spPr>
          <a:xfrm>
            <a:off x="2091691" y="2423160"/>
            <a:ext cx="6236519" cy="1325880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2700"/>
            </a:lvl1pPr>
          </a:lstStyle>
          <a:p>
            <a:r>
              <a:rPr lang="en-US"/>
              <a:t>[Presentation title]</a:t>
            </a:r>
          </a:p>
        </p:txBody>
      </p:sp>
      <p:sp>
        <p:nvSpPr>
          <p:cNvPr id="3" name="Subtitle 4"/>
          <p:cNvSpPr>
            <a:spLocks noGrp="1"/>
          </p:cNvSpPr>
          <p:nvPr>
            <p:ph type="subTitle" idx="1" hasCustomPrompt="1"/>
          </p:nvPr>
        </p:nvSpPr>
        <p:spPr>
          <a:xfrm>
            <a:off x="2091691" y="4005072"/>
            <a:ext cx="3140964" cy="457200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2pPr>
            <a:lvl3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3pPr>
            <a:lvl4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4pPr>
            <a:lvl5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900" b="1">
                <a:solidFill>
                  <a:schemeClr val="tx2"/>
                </a:solidFill>
              </a:defRPr>
            </a:lvl9pPr>
          </a:lstStyle>
          <a:p>
            <a:r>
              <a:rPr lang="en-US"/>
              <a:t>[Presentation subtitle/description]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97FD1123-ADF1-24AE-2B33-8CDACB9D1D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24646" y="4000500"/>
            <a:ext cx="1598010" cy="457200"/>
          </a:xfrm>
        </p:spPr>
        <p:txBody>
          <a:bodyPr anchor="ctr" anchorCtr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5pPr>
            <a:lvl6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6pPr>
            <a:lvl7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7pPr>
            <a:lvl8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8pPr>
            <a:lvl9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1050" b="1" cap="all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[00 Month 0000]</a:t>
            </a:r>
          </a:p>
        </p:txBody>
      </p:sp>
      <p:pic>
        <p:nvPicPr>
          <p:cNvPr id="4" name="U.S. Army">
            <a:extLst>
              <a:ext uri="{FF2B5EF4-FFF2-40B4-BE49-F238E27FC236}">
                <a16:creationId xmlns:a16="http://schemas.microsoft.com/office/drawing/2014/main" id="{BA807AF9-6DCF-0C7A-2428-844835D19A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black">
          <a:xfrm>
            <a:off x="410765" y="411164"/>
            <a:ext cx="2117281" cy="621571"/>
          </a:xfrm>
          <a:prstGeom prst="rect">
            <a:avLst/>
          </a:prstGeom>
          <a:noFill/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75FB705-6563-EB0C-50EA-A901BAC1A0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5576" y="2331720"/>
            <a:ext cx="1464742" cy="15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41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1493627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901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600198"/>
            <a:ext cx="509635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70793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600198"/>
            <a:ext cx="5096352" cy="4572000"/>
          </a:xfrm>
        </p:spPr>
        <p:txBody>
          <a:bodyPr/>
          <a:lstStyle>
            <a:lvl1pPr marL="274320" indent="-274320">
              <a:buFont typeface="+mj-lt"/>
              <a:buAutoNum type="arabicPeriod"/>
              <a:defRPr b="1"/>
            </a:lvl1pPr>
            <a:lvl2pPr marL="274320" indent="0">
              <a:spcBef>
                <a:spcPts val="0"/>
              </a:spcBef>
              <a:buFontTx/>
              <a:buNone/>
              <a:defRPr/>
            </a:lvl2pPr>
            <a:lvl3pPr marL="411480">
              <a:defRPr/>
            </a:lvl3pPr>
            <a:lvl4pPr marL="548640">
              <a:defRPr/>
            </a:lvl4pPr>
            <a:lvl5pPr marL="685800">
              <a:defRPr/>
            </a:lvl5pPr>
            <a:lvl6pPr marL="822960">
              <a:defRPr/>
            </a:lvl6pPr>
            <a:lvl7pPr marL="960120">
              <a:defRPr/>
            </a:lvl7pPr>
            <a:lvl8pPr marL="1097280">
              <a:defRPr/>
            </a:lvl8pPr>
            <a:lvl9pPr marL="123444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8148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17D0BA3-CE88-4FFE-E80D-CD039190BD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79" y="1600200"/>
            <a:ext cx="40233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59" y="1600200"/>
            <a:ext cx="40233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3729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9713ED7-122D-D0BC-7C53-E1C615A94F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79" y="1600200"/>
            <a:ext cx="258775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8124" y="1600200"/>
            <a:ext cx="258775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17618FB-CD21-AF4A-B264-6355E9BD798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144767" y="1600200"/>
            <a:ext cx="258775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8603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61ED6E9-4BFC-F986-93E1-1249E94D97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1" y="1600200"/>
            <a:ext cx="1874519" cy="4572000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1" y="1600200"/>
            <a:ext cx="1874519" cy="4572000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17618FB-CD21-AF4A-B264-6355E9BD798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709161" y="1600200"/>
            <a:ext cx="1874519" cy="4572000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73DCC96-E62A-5505-4F1E-4A80C8498209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858001" y="1600200"/>
            <a:ext cx="1874519" cy="4572000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9060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61ED6E9-4BFC-F986-93E1-1249E94D97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2FDCDCBF-BE41-ACC6-2307-F24F0B601969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11480" y="1600200"/>
            <a:ext cx="418338" cy="555498"/>
          </a:xfrm>
        </p:spPr>
        <p:txBody>
          <a:bodyPr anchor="ctr" anchorCtr="0"/>
          <a:lstStyle>
            <a:lvl1pPr marL="0" indent="0" algn="ctr">
              <a:buFontTx/>
              <a:buNone/>
              <a:defRPr sz="600"/>
            </a:lvl1pPr>
          </a:lstStyle>
          <a:p>
            <a:r>
              <a:rPr lang="en-US"/>
              <a:t>[Icon]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11481" y="2285998"/>
            <a:ext cx="1874519" cy="3886202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C7652FE0-2E63-C05D-5D80-EE5429B0A7EE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560320" y="1600200"/>
            <a:ext cx="418338" cy="557784"/>
          </a:xfrm>
        </p:spPr>
        <p:txBody>
          <a:bodyPr anchor="ctr" anchorCtr="0"/>
          <a:lstStyle>
            <a:lvl1pPr marL="0" indent="0" algn="ctr">
              <a:buFontTx/>
              <a:buNone/>
              <a:defRPr sz="600"/>
            </a:lvl1pPr>
          </a:lstStyle>
          <a:p>
            <a:r>
              <a:rPr lang="en-US"/>
              <a:t>[Icon]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2560321" y="2285998"/>
            <a:ext cx="1874519" cy="3886202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76F3E0A-3A89-0179-6808-7B86658B2939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709160" y="1600200"/>
            <a:ext cx="418338" cy="557784"/>
          </a:xfrm>
        </p:spPr>
        <p:txBody>
          <a:bodyPr anchor="ctr" anchorCtr="0"/>
          <a:lstStyle>
            <a:lvl1pPr marL="0" indent="0" algn="ctr">
              <a:buFontTx/>
              <a:buNone/>
              <a:defRPr sz="600"/>
            </a:lvl1pPr>
          </a:lstStyle>
          <a:p>
            <a:r>
              <a:rPr lang="en-US"/>
              <a:t>[Icon]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617618FB-CD21-AF4A-B264-6355E9BD798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709161" y="2285998"/>
            <a:ext cx="1874519" cy="3886202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83E5AF74-1A89-50D1-F570-2D5345102584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6858000" y="1600200"/>
            <a:ext cx="418338" cy="557784"/>
          </a:xfrm>
        </p:spPr>
        <p:txBody>
          <a:bodyPr anchor="ctr" anchorCtr="0"/>
          <a:lstStyle>
            <a:lvl1pPr marL="0" indent="0" algn="ctr">
              <a:buFontTx/>
              <a:buNone/>
              <a:defRPr sz="600"/>
            </a:lvl1pPr>
          </a:lstStyle>
          <a:p>
            <a:r>
              <a:rPr lang="en-US"/>
              <a:t>[Icon]</a:t>
            </a:r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873DCC96-E62A-5505-4F1E-4A80C8498209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858001" y="2285998"/>
            <a:ext cx="1874519" cy="3886202"/>
          </a:xfrm>
        </p:spPr>
        <p:txBody>
          <a:bodyPr/>
          <a:lstStyle>
            <a:lvl1pPr marL="102870" indent="-102870">
              <a:defRPr sz="975"/>
            </a:lvl1pPr>
            <a:lvl2pPr marL="205740" indent="-102870">
              <a:defRPr sz="975"/>
            </a:lvl2pPr>
            <a:lvl3pPr marL="308610" indent="-102870">
              <a:defRPr sz="975"/>
            </a:lvl3pPr>
            <a:lvl4pPr marL="411480" indent="-102870">
              <a:defRPr sz="975"/>
            </a:lvl4pPr>
            <a:lvl5pPr marL="514350" indent="-102870">
              <a:defRPr sz="975"/>
            </a:lvl5pPr>
            <a:lvl6pPr marL="617220" indent="-102870">
              <a:defRPr sz="975"/>
            </a:lvl6pPr>
            <a:lvl7pPr marL="720090" indent="-102870">
              <a:defRPr sz="975"/>
            </a:lvl7pPr>
            <a:lvl8pPr marL="822960" indent="-102870">
              <a:defRPr sz="975"/>
            </a:lvl8pPr>
            <a:lvl9pPr marL="92583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3195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Numbers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D6FD270-DB0B-36F0-B138-75209607ED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  <p:cxnSp>
        <p:nvCxnSpPr>
          <p:cNvPr id="15" name="Line">
            <a:extLst>
              <a:ext uri="{FF2B5EF4-FFF2-40B4-BE49-F238E27FC236}">
                <a16:creationId xmlns:a16="http://schemas.microsoft.com/office/drawing/2014/main" id="{8412A77E-32D6-ECE7-C58C-21E3C08D8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1480" y="1600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3" name="TextBox">
            <a:extLst>
              <a:ext uri="{FF2B5EF4-FFF2-40B4-BE49-F238E27FC236}">
                <a16:creationId xmlns:a16="http://schemas.microsoft.com/office/drawing/2014/main" id="{AF47D3F9-758C-0713-980A-E6E56BBC1088}"/>
              </a:ext>
            </a:extLst>
          </p:cNvPr>
          <p:cNvSpPr txBox="1"/>
          <p:nvPr userDrawn="1"/>
        </p:nvSpPr>
        <p:spPr>
          <a:xfrm>
            <a:off x="411481" y="1737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1" y="2286000"/>
            <a:ext cx="1874519" cy="3886200"/>
          </a:xfrm>
        </p:spPr>
        <p:txBody>
          <a:bodyPr/>
          <a:lstStyle>
            <a:lvl1pPr marL="0" indent="0">
              <a:spcBef>
                <a:spcPts val="750"/>
              </a:spcBef>
              <a:buFontTx/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Line">
            <a:extLst>
              <a:ext uri="{FF2B5EF4-FFF2-40B4-BE49-F238E27FC236}">
                <a16:creationId xmlns:a16="http://schemas.microsoft.com/office/drawing/2014/main" id="{D7771284-6191-6AE5-C8DC-E26F4DD28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60320" y="1600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0" name="TextBox">
            <a:extLst>
              <a:ext uri="{FF2B5EF4-FFF2-40B4-BE49-F238E27FC236}">
                <a16:creationId xmlns:a16="http://schemas.microsoft.com/office/drawing/2014/main" id="{0D9A8745-BD6D-12B2-16DF-02CB2BB85704}"/>
              </a:ext>
            </a:extLst>
          </p:cNvPr>
          <p:cNvSpPr txBox="1"/>
          <p:nvPr userDrawn="1"/>
        </p:nvSpPr>
        <p:spPr>
          <a:xfrm>
            <a:off x="2560321" y="1737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1" y="2286000"/>
            <a:ext cx="1874519" cy="388620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Line">
            <a:extLst>
              <a:ext uri="{FF2B5EF4-FFF2-40B4-BE49-F238E27FC236}">
                <a16:creationId xmlns:a16="http://schemas.microsoft.com/office/drawing/2014/main" id="{7F3E6C41-3F3A-5394-DD39-6844F7E13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09160" y="1600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2" name="TextBox">
            <a:extLst>
              <a:ext uri="{FF2B5EF4-FFF2-40B4-BE49-F238E27FC236}">
                <a16:creationId xmlns:a16="http://schemas.microsoft.com/office/drawing/2014/main" id="{BBB1FB2A-A05A-0E6A-2901-52A7D695A891}"/>
              </a:ext>
            </a:extLst>
          </p:cNvPr>
          <p:cNvSpPr txBox="1"/>
          <p:nvPr userDrawn="1"/>
        </p:nvSpPr>
        <p:spPr>
          <a:xfrm>
            <a:off x="4709161" y="1737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03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17618FB-CD21-AF4A-B264-6355E9BD798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709161" y="2286000"/>
            <a:ext cx="1874519" cy="388620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Line">
            <a:extLst>
              <a:ext uri="{FF2B5EF4-FFF2-40B4-BE49-F238E27FC236}">
                <a16:creationId xmlns:a16="http://schemas.microsoft.com/office/drawing/2014/main" id="{FE115B30-3E6D-E823-531E-BB5BAA19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858000" y="1600200"/>
            <a:ext cx="1874520" cy="0"/>
          </a:xfrm>
          <a:prstGeom prst="line">
            <a:avLst/>
          </a:prstGeom>
          <a:ln w="190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6" name="TextBox">
            <a:extLst>
              <a:ext uri="{FF2B5EF4-FFF2-40B4-BE49-F238E27FC236}">
                <a16:creationId xmlns:a16="http://schemas.microsoft.com/office/drawing/2014/main" id="{694F0353-A0DD-9642-BDD7-8FC612070822}"/>
              </a:ext>
            </a:extLst>
          </p:cNvPr>
          <p:cNvSpPr txBox="1"/>
          <p:nvPr userDrawn="1"/>
        </p:nvSpPr>
        <p:spPr>
          <a:xfrm>
            <a:off x="6858001" y="1737360"/>
            <a:ext cx="187451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2700" b="1"/>
              <a:t>04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73DCC96-E62A-5505-4F1E-4A80C8498209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858001" y="2286000"/>
            <a:ext cx="1874519" cy="3886200"/>
          </a:xfrm>
        </p:spPr>
        <p:txBody>
          <a:bodyPr/>
          <a:lstStyle>
            <a:lvl1pPr marL="0" indent="0">
              <a:spcBef>
                <a:spcPts val="750"/>
              </a:spcBef>
              <a:buNone/>
              <a:defRPr sz="975"/>
            </a:lvl1pPr>
            <a:lvl2pPr marL="102870" indent="-102870">
              <a:spcBef>
                <a:spcPts val="750"/>
              </a:spcBef>
              <a:buFont typeface="Arial" panose="020B0604020202020204" pitchFamily="34" charset="0"/>
              <a:buChar char="▪"/>
              <a:defRPr sz="975"/>
            </a:lvl2pPr>
            <a:lvl3pPr marL="205740" indent="-102870">
              <a:defRPr sz="975"/>
            </a:lvl3pPr>
            <a:lvl4pPr marL="308610" indent="-102870">
              <a:defRPr sz="975"/>
            </a:lvl4pPr>
            <a:lvl5pPr marL="411480" indent="-102870">
              <a:defRPr sz="975"/>
            </a:lvl5pPr>
            <a:lvl6pPr marL="514350" indent="-102870">
              <a:defRPr sz="975"/>
            </a:lvl6pPr>
            <a:lvl7pPr marL="617220" indent="-102870">
              <a:defRPr sz="975"/>
            </a:lvl7pPr>
            <a:lvl8pPr marL="720090" indent="-102870">
              <a:defRPr sz="975"/>
            </a:lvl8pPr>
            <a:lvl9pPr marL="822960" indent="-102870"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7437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411481"/>
            <a:ext cx="6173470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[Slide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79" y="1600198"/>
            <a:ext cx="8321040" cy="4572000"/>
          </a:xfrm>
          <a:prstGeom prst="rect">
            <a:avLst/>
          </a:prstGeom>
        </p:spPr>
        <p:txBody>
          <a:bodyPr vert="horz" lIns="0" tIns="0" rIns="0" bIns="0" spcCol="36576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">
            <a:extLst>
              <a:ext uri="{FF2B5EF4-FFF2-40B4-BE49-F238E27FC236}">
                <a16:creationId xmlns:a16="http://schemas.microsoft.com/office/drawing/2014/main" id="{9C76A9CD-C9B5-B731-BE3F-35AB46865140}"/>
              </a:ext>
            </a:extLst>
          </p:cNvPr>
          <p:cNvSpPr txBox="1"/>
          <p:nvPr userDrawn="1"/>
        </p:nvSpPr>
        <p:spPr>
          <a:xfrm>
            <a:off x="411479" y="6263640"/>
            <a:ext cx="4023996" cy="18288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525" b="1" cap="all" baseline="0">
                <a:solidFill>
                  <a:schemeClr val="tx2"/>
                </a:solidFill>
              </a:rPr>
              <a:t>USAR PSYCHOLOGICAL HEALTH PROGRAM    </a:t>
            </a:r>
          </a:p>
        </p:txBody>
      </p:sp>
      <p:sp>
        <p:nvSpPr>
          <p:cNvPr id="9" name="Date/Version">
            <a:extLst>
              <a:ext uri="{FF2B5EF4-FFF2-40B4-BE49-F238E27FC236}">
                <a16:creationId xmlns:a16="http://schemas.microsoft.com/office/drawing/2014/main" id="{301315CB-71DA-DA4F-D9D2-394082947383}"/>
              </a:ext>
            </a:extLst>
          </p:cNvPr>
          <p:cNvSpPr txBox="1"/>
          <p:nvPr userDrawn="1"/>
        </p:nvSpPr>
        <p:spPr>
          <a:xfrm>
            <a:off x="6858001" y="6263958"/>
            <a:ext cx="806450" cy="18288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SzPct val="100000"/>
              <a:buFontTx/>
              <a:buNone/>
            </a:pPr>
            <a:endParaRPr lang="en-US" sz="525" b="1" cap="all" baseline="0" dirty="0">
              <a:solidFill>
                <a:schemeClr val="tx2"/>
              </a:solidFill>
            </a:endParaRP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0CF74B29-F57B-C813-2E4D-10FAD28D1106}"/>
              </a:ext>
            </a:extLst>
          </p:cNvPr>
          <p:cNvSpPr txBox="1">
            <a:spLocks/>
          </p:cNvSpPr>
          <p:nvPr userDrawn="1"/>
        </p:nvSpPr>
        <p:spPr>
          <a:xfrm>
            <a:off x="7937501" y="6263640"/>
            <a:ext cx="795019" cy="18288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7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25" dirty="0">
              <a:solidFill>
                <a:schemeClr val="tx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EA0B1A-4779-A0A5-A4AE-582C06E740FD}"/>
              </a:ext>
            </a:extLst>
          </p:cNvPr>
          <p:cNvSpPr txBox="1"/>
          <p:nvPr userDrawn="1"/>
        </p:nvSpPr>
        <p:spPr>
          <a:xfrm>
            <a:off x="3964258" y="1"/>
            <a:ext cx="1210496" cy="256478"/>
          </a:xfrm>
          <a:prstGeom prst="rect">
            <a:avLst/>
          </a:prstGeom>
          <a:solidFill>
            <a:srgbClr val="7030A0"/>
          </a:solidFill>
        </p:spPr>
        <p:txBody>
          <a:bodyPr wrap="square" lIns="0" tIns="0" rIns="0" bIns="0" rtlCol="0" anchor="ctr">
            <a:noAutofit/>
          </a:bodyPr>
          <a:lstStyle/>
          <a:p>
            <a:pPr marL="0" indent="0" algn="ctr">
              <a:lnSpc>
                <a:spcPct val="95000"/>
              </a:lnSpc>
              <a:spcBef>
                <a:spcPts val="750"/>
              </a:spcBef>
              <a:buSzPct val="100000"/>
              <a:buFont typeface="Arial"/>
              <a:buNone/>
            </a:pPr>
            <a:r>
              <a:rPr lang="en-US" sz="750" b="1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0D797B-4812-C5A4-80E3-E16D9DCCF1E3}"/>
              </a:ext>
            </a:extLst>
          </p:cNvPr>
          <p:cNvSpPr txBox="1"/>
          <p:nvPr userDrawn="1"/>
        </p:nvSpPr>
        <p:spPr>
          <a:xfrm>
            <a:off x="3969246" y="6596010"/>
            <a:ext cx="1205508" cy="264319"/>
          </a:xfrm>
          <a:prstGeom prst="rect">
            <a:avLst/>
          </a:prstGeom>
          <a:solidFill>
            <a:srgbClr val="7030A0"/>
          </a:solidFill>
        </p:spPr>
        <p:txBody>
          <a:bodyPr wrap="square" lIns="0" tIns="0" rIns="0" bIns="0" rtlCol="0" anchor="ctr">
            <a:noAutofit/>
          </a:bodyPr>
          <a:lstStyle/>
          <a:p>
            <a:pPr marL="0" indent="0" algn="ctr">
              <a:lnSpc>
                <a:spcPct val="95000"/>
              </a:lnSpc>
              <a:spcBef>
                <a:spcPts val="750"/>
              </a:spcBef>
              <a:buSzPct val="100000"/>
              <a:buFont typeface="Arial"/>
              <a:buNone/>
            </a:pPr>
            <a:r>
              <a:rPr lang="en-US" sz="750" b="1">
                <a:solidFill>
                  <a:schemeClr val="bg1"/>
                </a:solidFill>
              </a:rPr>
              <a:t>CUI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BBE6EE2-61D6-0F71-E490-FC5418F7B985}"/>
              </a:ext>
            </a:extLst>
          </p:cNvPr>
          <p:cNvGrpSpPr/>
          <p:nvPr userDrawn="1"/>
        </p:nvGrpSpPr>
        <p:grpSpPr>
          <a:xfrm>
            <a:off x="7664451" y="411481"/>
            <a:ext cx="1068069" cy="607940"/>
            <a:chOff x="10572750" y="411481"/>
            <a:chExt cx="1070610" cy="607940"/>
          </a:xfrm>
        </p:grpSpPr>
        <p:pic>
          <p:nvPicPr>
            <p:cNvPr id="7" name="Picture 6" descr="Logo&#10;&#10;Description automatically generated">
              <a:extLst>
                <a:ext uri="{FF2B5EF4-FFF2-40B4-BE49-F238E27FC236}">
                  <a16:creationId xmlns:a16="http://schemas.microsoft.com/office/drawing/2014/main" id="{2B6EE9A2-2DA8-D2E9-4941-00AB5896CD5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3"/>
            <a:stretch>
              <a:fillRect/>
            </a:stretch>
          </p:blipFill>
          <p:spPr>
            <a:xfrm>
              <a:off x="11038424" y="414485"/>
              <a:ext cx="604936" cy="604936"/>
            </a:xfrm>
            <a:prstGeom prst="rect">
              <a:avLst/>
            </a:prstGeom>
          </p:spPr>
        </p:pic>
        <p:pic>
          <p:nvPicPr>
            <p:cNvPr id="10" name="Picture 9" descr="Logo&#10;&#10;Description automatically generated">
              <a:extLst>
                <a:ext uri="{FF2B5EF4-FFF2-40B4-BE49-F238E27FC236}">
                  <a16:creationId xmlns:a16="http://schemas.microsoft.com/office/drawing/2014/main" id="{3CA2FC28-9C8A-6D12-57A5-5A44B6D26A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4"/>
            <a:stretch>
              <a:fillRect/>
            </a:stretch>
          </p:blipFill>
          <p:spPr>
            <a:xfrm>
              <a:off x="10572750" y="411481"/>
              <a:ext cx="411480" cy="6079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545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5000"/>
        </a:lnSpc>
        <a:spcBef>
          <a:spcPts val="750"/>
        </a:spcBef>
        <a:buFont typeface="Arial" panose="020B0604020202020204" pitchFamily="34" charset="0"/>
        <a:buChar char="▪"/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137160" algn="l" defTabSz="685800" rtl="0" eaLnBrk="1" latinLnBrk="0" hangingPunct="1">
        <a:lnSpc>
          <a:spcPct val="95000"/>
        </a:lnSpc>
        <a:spcBef>
          <a:spcPts val="375"/>
        </a:spcBef>
        <a:buFont typeface="Arial" panose="020B0604020202020204" pitchFamily="34" charset="0"/>
        <a:buChar char="–"/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" indent="-137160" algn="l" defTabSz="685800" rtl="0" eaLnBrk="1" latinLnBrk="0" hangingPunct="1">
        <a:lnSpc>
          <a:spcPct val="95000"/>
        </a:lnSpc>
        <a:spcBef>
          <a:spcPts val="375"/>
        </a:spcBef>
        <a:buFont typeface="Arial" panose="020B0604020202020204" pitchFamily="34" charset="0"/>
        <a:buChar char="–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37160" algn="l" defTabSz="685800" rtl="0" eaLnBrk="1" latinLnBrk="0" hangingPunct="1">
        <a:lnSpc>
          <a:spcPct val="95000"/>
        </a:lnSpc>
        <a:spcBef>
          <a:spcPts val="375"/>
        </a:spcBef>
        <a:buFont typeface="Arial" panose="020B0604020202020204" pitchFamily="34" charset="0"/>
        <a:buChar char="–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indent="-137160" algn="l" defTabSz="685800" rtl="0" eaLnBrk="1" latinLnBrk="0" hangingPunct="1">
        <a:lnSpc>
          <a:spcPct val="95000"/>
        </a:lnSpc>
        <a:spcBef>
          <a:spcPts val="375"/>
        </a:spcBef>
        <a:buFont typeface="Arial" panose="020B0604020202020204" pitchFamily="34" charset="0"/>
        <a:buChar char="–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" indent="-137160" algn="l" defTabSz="685800" rtl="0" eaLnBrk="1" latinLnBrk="0" hangingPunct="1">
        <a:lnSpc>
          <a:spcPct val="95000"/>
        </a:lnSpc>
        <a:spcBef>
          <a:spcPts val="375"/>
        </a:spcBef>
        <a:buFont typeface="Arial" panose="020B0604020202020204" pitchFamily="34" charset="0"/>
        <a:buChar char="–"/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" indent="-137160" algn="l" defTabSz="685800" rtl="0" eaLnBrk="1" latinLnBrk="0" hangingPunct="1">
        <a:lnSpc>
          <a:spcPct val="95000"/>
        </a:lnSpc>
        <a:spcBef>
          <a:spcPts val="375"/>
        </a:spcBef>
        <a:buFont typeface="Arial" panose="020B0604020202020204" pitchFamily="34" charset="0"/>
        <a:buChar char="–"/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37160" algn="l" defTabSz="685800" rtl="0" eaLnBrk="1" latinLnBrk="0" hangingPunct="1">
        <a:lnSpc>
          <a:spcPct val="95000"/>
        </a:lnSpc>
        <a:spcBef>
          <a:spcPts val="375"/>
        </a:spcBef>
        <a:buFont typeface="Arial" panose="020B0604020202020204" pitchFamily="34" charset="0"/>
        <a:buChar char="–"/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" indent="-137160" algn="l" defTabSz="685800" rtl="0" eaLnBrk="1" latinLnBrk="0" hangingPunct="1">
        <a:lnSpc>
          <a:spcPct val="95000"/>
        </a:lnSpc>
        <a:spcBef>
          <a:spcPts val="375"/>
        </a:spcBef>
        <a:buFont typeface="Arial" panose="020B0604020202020204" pitchFamily="34" charset="0"/>
        <a:buChar char="–"/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" userDrawn="1">
          <p15:clr>
            <a:srgbClr val="F26B43"/>
          </p15:clr>
        </p15:guide>
        <p15:guide id="2" pos="259" userDrawn="1">
          <p15:clr>
            <a:srgbClr val="F26B43"/>
          </p15:clr>
        </p15:guide>
        <p15:guide id="3" pos="5501" userDrawn="1">
          <p15:clr>
            <a:srgbClr val="F26B43"/>
          </p15:clr>
        </p15:guide>
        <p15:guide id="4" orient="horz" pos="4061" userDrawn="1">
          <p15:clr>
            <a:srgbClr val="F26B43"/>
          </p15:clr>
        </p15:guide>
        <p15:guide id="6" pos="764" userDrawn="1">
          <p15:clr>
            <a:srgbClr val="A4A3A4"/>
          </p15:clr>
        </p15:guide>
        <p15:guide id="7" pos="936" userDrawn="1">
          <p15:clr>
            <a:srgbClr val="A4A3A4"/>
          </p15:clr>
        </p15:guide>
        <p15:guide id="8" pos="1611" userDrawn="1">
          <p15:clr>
            <a:srgbClr val="A4A3A4"/>
          </p15:clr>
        </p15:guide>
        <p15:guide id="9" pos="2289" userDrawn="1">
          <p15:clr>
            <a:srgbClr val="A4A3A4"/>
          </p15:clr>
        </p15:guide>
        <p15:guide id="10" pos="2966" userDrawn="1">
          <p15:clr>
            <a:srgbClr val="A4A3A4"/>
          </p15:clr>
        </p15:guide>
        <p15:guide id="11" pos="2793" userDrawn="1">
          <p15:clr>
            <a:srgbClr val="A4A3A4"/>
          </p15:clr>
        </p15:guide>
        <p15:guide id="12" pos="3644" userDrawn="1">
          <p15:clr>
            <a:srgbClr val="A4A3A4"/>
          </p15:clr>
        </p15:guide>
        <p15:guide id="13" pos="4319" userDrawn="1">
          <p15:clr>
            <a:srgbClr val="A4A3A4"/>
          </p15:clr>
        </p15:guide>
        <p15:guide id="14" pos="4995" userDrawn="1">
          <p15:clr>
            <a:srgbClr val="A4A3A4"/>
          </p15:clr>
        </p15:guide>
        <p15:guide id="15" pos="1440" userDrawn="1">
          <p15:clr>
            <a:srgbClr val="A4A3A4"/>
          </p15:clr>
        </p15:guide>
        <p15:guide id="16" pos="2117" userDrawn="1">
          <p15:clr>
            <a:srgbClr val="A4A3A4"/>
          </p15:clr>
        </p15:guide>
        <p15:guide id="17" pos="3470" userDrawn="1">
          <p15:clr>
            <a:srgbClr val="A4A3A4"/>
          </p15:clr>
        </p15:guide>
        <p15:guide id="18" pos="4148" userDrawn="1">
          <p15:clr>
            <a:srgbClr val="A4A3A4"/>
          </p15:clr>
        </p15:guide>
        <p15:guide id="19" pos="4826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Rhonda.E.Gilchrist.ctr@army.mil" TargetMode="External"/><Relationship Id="rId13" Type="http://schemas.openxmlformats.org/officeDocument/2006/relationships/hyperlink" Target="mailto:Deborah.J.Olson10.ctr@army.mil" TargetMode="External"/><Relationship Id="rId18" Type="http://schemas.openxmlformats.org/officeDocument/2006/relationships/hyperlink" Target="mailto:Angelika.A.Johnson.ctr@army.mil" TargetMode="External"/><Relationship Id="rId3" Type="http://schemas.openxmlformats.org/officeDocument/2006/relationships/hyperlink" Target="mailto:Dawn.L.Westmoreland.mil@army.mil" TargetMode="External"/><Relationship Id="rId21" Type="http://schemas.openxmlformats.org/officeDocument/2006/relationships/hyperlink" Target="mailto:Cynthia.M.Delphey.ctr@army.mil" TargetMode="External"/><Relationship Id="rId7" Type="http://schemas.openxmlformats.org/officeDocument/2006/relationships/hyperlink" Target="mailto:Holly.J.Wallraff.ctr@army.mil" TargetMode="External"/><Relationship Id="rId12" Type="http://schemas.openxmlformats.org/officeDocument/2006/relationships/hyperlink" Target="mailto:Nicole.B.Wallace.ctr@army.mil" TargetMode="External"/><Relationship Id="rId17" Type="http://schemas.openxmlformats.org/officeDocument/2006/relationships/hyperlink" Target="mailto:Bruce.A.Kyllonen.ctr@army.mil" TargetMode="External"/><Relationship Id="rId25" Type="http://schemas.openxmlformats.org/officeDocument/2006/relationships/hyperlink" Target="mailto:Trevor.D.Hall.ctr@army.mil" TargetMode="External"/><Relationship Id="rId2" Type="http://schemas.openxmlformats.org/officeDocument/2006/relationships/hyperlink" Target="mailto:leanna.j.brown.mil@army.mil" TargetMode="External"/><Relationship Id="rId16" Type="http://schemas.openxmlformats.org/officeDocument/2006/relationships/hyperlink" Target="mailto:Jill.E.robinson9.ctr@mail.mil" TargetMode="External"/><Relationship Id="rId20" Type="http://schemas.openxmlformats.org/officeDocument/2006/relationships/hyperlink" Target="mailto:Sarah.V.Herman.ctr@army.mi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Stacey.A.Feig.ctr@army.mil" TargetMode="External"/><Relationship Id="rId11" Type="http://schemas.openxmlformats.org/officeDocument/2006/relationships/hyperlink" Target="mailto:Patricia.A.Moloney.ctr@army.mil" TargetMode="External"/><Relationship Id="rId24" Type="http://schemas.openxmlformats.org/officeDocument/2006/relationships/image" Target="../media/image5.emf"/><Relationship Id="rId5" Type="http://schemas.openxmlformats.org/officeDocument/2006/relationships/hyperlink" Target="http://www.usar.army.mil/PHP" TargetMode="External"/><Relationship Id="rId15" Type="http://schemas.openxmlformats.org/officeDocument/2006/relationships/hyperlink" Target="mailto:Christine.M.Cloud-Obrien.ctr@army.mil" TargetMode="External"/><Relationship Id="rId23" Type="http://schemas.openxmlformats.org/officeDocument/2006/relationships/hyperlink" Target="mailto:Cari.L.Sanford.ctr@army.mil" TargetMode="External"/><Relationship Id="rId10" Type="http://schemas.openxmlformats.org/officeDocument/2006/relationships/hyperlink" Target="mailto:Rhoda.D.Donnelly.ctr@army.mil" TargetMode="External"/><Relationship Id="rId19" Type="http://schemas.openxmlformats.org/officeDocument/2006/relationships/hyperlink" Target="mailto:theodora.t.agyei2.ctr@army.mil" TargetMode="External"/><Relationship Id="rId4" Type="http://schemas.openxmlformats.org/officeDocument/2006/relationships/hyperlink" Target="mailto:usarmy.usarc.usarc-hq.mbx.psychological-health-program@mail.mil" TargetMode="External"/><Relationship Id="rId9" Type="http://schemas.openxmlformats.org/officeDocument/2006/relationships/hyperlink" Target="mailto:Debra.A.Koltis.ctr@army.mil" TargetMode="External"/><Relationship Id="rId14" Type="http://schemas.openxmlformats.org/officeDocument/2006/relationships/hyperlink" Target="mailto:Jacina.R.Hall.ctr@army.mil" TargetMode="External"/><Relationship Id="rId22" Type="http://schemas.openxmlformats.org/officeDocument/2006/relationships/hyperlink" Target="mailto:Zana.S.Willis.ctr@army.mi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41F9D6-F1CB-C994-2D32-39258AE6BA17}"/>
              </a:ext>
            </a:extLst>
          </p:cNvPr>
          <p:cNvSpPr/>
          <p:nvPr/>
        </p:nvSpPr>
        <p:spPr>
          <a:xfrm>
            <a:off x="978411" y="1204496"/>
            <a:ext cx="1998139" cy="7848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>
                <a:latin typeface="Calibri"/>
                <a:cs typeface="Calibri"/>
              </a:rPr>
              <a:t>Director</a:t>
            </a:r>
          </a:p>
          <a:p>
            <a:pPr algn="ctr"/>
            <a:r>
              <a:rPr lang="en-US" sz="900" b="1" dirty="0">
                <a:latin typeface="Calibri"/>
                <a:cs typeface="Calibri"/>
              </a:rPr>
              <a:t>Psychological Health Program</a:t>
            </a:r>
            <a:endParaRPr lang="en-US" sz="900" b="1" cap="small" dirty="0">
              <a:latin typeface="Calibri"/>
              <a:cs typeface="Calibri"/>
            </a:endParaRPr>
          </a:p>
          <a:p>
            <a:pPr algn="ctr"/>
            <a:r>
              <a:rPr lang="en-US" sz="900" b="1" dirty="0">
                <a:latin typeface="Calibri"/>
                <a:cs typeface="Calibri"/>
              </a:rPr>
              <a:t>COL Leanna Brown, AN </a:t>
            </a:r>
            <a:r>
              <a:rPr lang="en-US" sz="900" dirty="0">
                <a:latin typeface="Calibri"/>
                <a:cs typeface="Calibri"/>
              </a:rPr>
              <a:t>(Fort Liberty)</a:t>
            </a:r>
          </a:p>
          <a:p>
            <a:pPr algn="ctr"/>
            <a:r>
              <a:rPr lang="en-US" sz="900" dirty="0">
                <a:latin typeface="Calibri"/>
                <a:cs typeface="Calibri"/>
              </a:rPr>
              <a:t>Phone: 910-570-8095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900" dirty="0">
                <a:latin typeface="Calibri"/>
                <a:cs typeface="Calibri"/>
                <a:hlinkClick r:id="rId2"/>
              </a:rPr>
              <a:t>Leanna.J.Brown.mil@army.mi</a:t>
            </a:r>
            <a:r>
              <a:rPr lang="en-US" sz="800" dirty="0">
                <a:latin typeface="Calibri"/>
                <a:cs typeface="Calibri"/>
                <a:hlinkClick r:id="rId2"/>
              </a:rPr>
              <a:t>l</a:t>
            </a:r>
            <a:endParaRPr lang="en-US" sz="800" dirty="0">
              <a:latin typeface="Calibri"/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6FD1E3-EDE4-FCD8-E17A-E1D49C5B4118}"/>
              </a:ext>
            </a:extLst>
          </p:cNvPr>
          <p:cNvSpPr/>
          <p:nvPr/>
        </p:nvSpPr>
        <p:spPr>
          <a:xfrm>
            <a:off x="5823713" y="1265350"/>
            <a:ext cx="2093184" cy="761747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>
                <a:latin typeface="Calibri"/>
                <a:cs typeface="Calibri"/>
              </a:rPr>
              <a:t>Deputy Director</a:t>
            </a:r>
            <a:b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900" b="1" dirty="0">
                <a:latin typeface="Calibri"/>
                <a:cs typeface="Calibri"/>
              </a:rPr>
              <a:t>Psychological Health Program</a:t>
            </a:r>
            <a:endParaRPr lang="en-US" sz="900" b="1" cap="small" dirty="0">
              <a:latin typeface="Calibri"/>
              <a:cs typeface="Calibri"/>
            </a:endParaRPr>
          </a:p>
          <a:p>
            <a:pPr algn="ctr"/>
            <a:r>
              <a:rPr lang="en-US" sz="900" b="1" dirty="0">
                <a:latin typeface="Calibri"/>
                <a:cs typeface="Calibri"/>
              </a:rPr>
              <a:t>CPT Carla Zerger, MS </a:t>
            </a:r>
            <a:r>
              <a:rPr lang="en-US" sz="900" dirty="0">
                <a:latin typeface="Calibri"/>
                <a:cs typeface="Calibri"/>
              </a:rPr>
              <a:t>(Fort Liberty)</a:t>
            </a:r>
          </a:p>
          <a:p>
            <a:pPr algn="ctr"/>
            <a:r>
              <a:rPr lang="en-US" sz="900" dirty="0">
                <a:latin typeface="Calibri"/>
                <a:cs typeface="Calibri"/>
              </a:rPr>
              <a:t>Cell: 910-929-7402</a:t>
            </a:r>
          </a:p>
          <a:p>
            <a:pPr algn="ctr"/>
            <a:r>
              <a:rPr lang="en-US" sz="900" dirty="0">
                <a:latin typeface="Calibri"/>
                <a:cs typeface="Calibri"/>
                <a:hlinkClick r:id="rId3"/>
              </a:rPr>
              <a:t>Carla.M.Zerger.mil@army.mil</a:t>
            </a:r>
            <a:endParaRPr lang="en-US" sz="900" dirty="0">
              <a:latin typeface="Calibri"/>
              <a:cs typeface="Calibri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8FB29A5-F932-C555-26AA-A07FE12D3E36}"/>
              </a:ext>
            </a:extLst>
          </p:cNvPr>
          <p:cNvGrpSpPr>
            <a:grpSpLocks/>
          </p:cNvGrpSpPr>
          <p:nvPr/>
        </p:nvGrpSpPr>
        <p:grpSpPr bwMode="auto">
          <a:xfrm rot="21418677">
            <a:off x="3151786" y="1159763"/>
            <a:ext cx="2430244" cy="1463952"/>
            <a:chOff x="187306" y="530343"/>
            <a:chExt cx="5059643" cy="3409119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E12A49B-E2F0-E9A7-9218-9D912BC47D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306" y="1386195"/>
              <a:ext cx="3244520" cy="2553267"/>
              <a:chOff x="187306" y="1386195"/>
              <a:chExt cx="3244520" cy="2553267"/>
            </a:xfrm>
          </p:grpSpPr>
          <p:sp>
            <p:nvSpPr>
              <p:cNvPr id="61" name="Freeform 164">
                <a:extLst>
                  <a:ext uri="{FF2B5EF4-FFF2-40B4-BE49-F238E27FC236}">
                    <a16:creationId xmlns:a16="http://schemas.microsoft.com/office/drawing/2014/main" id="{A871E318-7615-9365-91F3-2347F3F7C6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306" y="1386195"/>
                <a:ext cx="782558" cy="1456061"/>
              </a:xfrm>
              <a:custGeom>
                <a:avLst/>
                <a:gdLst/>
                <a:ahLst/>
                <a:cxnLst>
                  <a:cxn ang="0">
                    <a:pos x="288" y="384"/>
                  </a:cxn>
                  <a:cxn ang="0">
                    <a:pos x="632" y="920"/>
                  </a:cxn>
                  <a:cxn ang="0">
                    <a:pos x="640" y="960"/>
                  </a:cxn>
                  <a:cxn ang="0">
                    <a:pos x="600" y="976"/>
                  </a:cxn>
                  <a:cxn ang="0">
                    <a:pos x="592" y="1032"/>
                  </a:cxn>
                  <a:cxn ang="0">
                    <a:pos x="576" y="1056"/>
                  </a:cxn>
                  <a:cxn ang="0">
                    <a:pos x="584" y="1080"/>
                  </a:cxn>
                  <a:cxn ang="0">
                    <a:pos x="368" y="1080"/>
                  </a:cxn>
                  <a:cxn ang="0">
                    <a:pos x="368" y="1064"/>
                  </a:cxn>
                  <a:cxn ang="0">
                    <a:pos x="352" y="1064"/>
                  </a:cxn>
                  <a:cxn ang="0">
                    <a:pos x="352" y="1000"/>
                  </a:cxn>
                  <a:cxn ang="0">
                    <a:pos x="296" y="936"/>
                  </a:cxn>
                  <a:cxn ang="0">
                    <a:pos x="288" y="928"/>
                  </a:cxn>
                  <a:cxn ang="0">
                    <a:pos x="264" y="904"/>
                  </a:cxn>
                  <a:cxn ang="0">
                    <a:pos x="232" y="872"/>
                  </a:cxn>
                  <a:cxn ang="0">
                    <a:pos x="192" y="848"/>
                  </a:cxn>
                  <a:cxn ang="0">
                    <a:pos x="176" y="832"/>
                  </a:cxn>
                  <a:cxn ang="0">
                    <a:pos x="136" y="816"/>
                  </a:cxn>
                  <a:cxn ang="0">
                    <a:pos x="128" y="808"/>
                  </a:cxn>
                  <a:cxn ang="0">
                    <a:pos x="136" y="784"/>
                  </a:cxn>
                  <a:cxn ang="0">
                    <a:pos x="144" y="744"/>
                  </a:cxn>
                  <a:cxn ang="0">
                    <a:pos x="128" y="736"/>
                  </a:cxn>
                  <a:cxn ang="0">
                    <a:pos x="112" y="696"/>
                  </a:cxn>
                  <a:cxn ang="0">
                    <a:pos x="96" y="648"/>
                  </a:cxn>
                  <a:cxn ang="0">
                    <a:pos x="80" y="616"/>
                  </a:cxn>
                  <a:cxn ang="0">
                    <a:pos x="72" y="592"/>
                  </a:cxn>
                  <a:cxn ang="0">
                    <a:pos x="80" y="584"/>
                  </a:cxn>
                  <a:cxn ang="0">
                    <a:pos x="88" y="584"/>
                  </a:cxn>
                  <a:cxn ang="0">
                    <a:pos x="88" y="544"/>
                  </a:cxn>
                  <a:cxn ang="0">
                    <a:pos x="64" y="520"/>
                  </a:cxn>
                  <a:cxn ang="0">
                    <a:pos x="64" y="496"/>
                  </a:cxn>
                  <a:cxn ang="0">
                    <a:pos x="64" y="472"/>
                  </a:cxn>
                  <a:cxn ang="0">
                    <a:pos x="80" y="456"/>
                  </a:cxn>
                  <a:cxn ang="0">
                    <a:pos x="80" y="480"/>
                  </a:cxn>
                  <a:cxn ang="0">
                    <a:pos x="96" y="496"/>
                  </a:cxn>
                  <a:cxn ang="0">
                    <a:pos x="88" y="464"/>
                  </a:cxn>
                  <a:cxn ang="0">
                    <a:pos x="80" y="440"/>
                  </a:cxn>
                  <a:cxn ang="0">
                    <a:pos x="104" y="440"/>
                  </a:cxn>
                  <a:cxn ang="0">
                    <a:pos x="120" y="432"/>
                  </a:cxn>
                  <a:cxn ang="0">
                    <a:pos x="104" y="432"/>
                  </a:cxn>
                  <a:cxn ang="0">
                    <a:pos x="80" y="424"/>
                  </a:cxn>
                  <a:cxn ang="0">
                    <a:pos x="64" y="448"/>
                  </a:cxn>
                  <a:cxn ang="0">
                    <a:pos x="56" y="440"/>
                  </a:cxn>
                  <a:cxn ang="0">
                    <a:pos x="40" y="416"/>
                  </a:cxn>
                  <a:cxn ang="0">
                    <a:pos x="48" y="400"/>
                  </a:cxn>
                  <a:cxn ang="0">
                    <a:pos x="32" y="368"/>
                  </a:cxn>
                  <a:cxn ang="0">
                    <a:pos x="24" y="344"/>
                  </a:cxn>
                  <a:cxn ang="0">
                    <a:pos x="8" y="312"/>
                  </a:cxn>
                  <a:cxn ang="0">
                    <a:pos x="16" y="280"/>
                  </a:cxn>
                  <a:cxn ang="0">
                    <a:pos x="24" y="216"/>
                  </a:cxn>
                  <a:cxn ang="0">
                    <a:pos x="16" y="192"/>
                  </a:cxn>
                  <a:cxn ang="0">
                    <a:pos x="32" y="112"/>
                  </a:cxn>
                  <a:cxn ang="0">
                    <a:pos x="56" y="56"/>
                  </a:cxn>
                  <a:cxn ang="0">
                    <a:pos x="56" y="40"/>
                  </a:cxn>
                  <a:cxn ang="0">
                    <a:pos x="56" y="24"/>
                  </a:cxn>
                  <a:cxn ang="0">
                    <a:pos x="80" y="16"/>
                  </a:cxn>
                </a:cxnLst>
                <a:rect l="0" t="0" r="r" b="b"/>
                <a:pathLst>
                  <a:path w="640" h="1104">
                    <a:moveTo>
                      <a:pt x="80" y="16"/>
                    </a:moveTo>
                    <a:lnTo>
                      <a:pt x="336" y="80"/>
                    </a:lnTo>
                    <a:lnTo>
                      <a:pt x="368" y="88"/>
                    </a:lnTo>
                    <a:lnTo>
                      <a:pt x="368" y="88"/>
                    </a:lnTo>
                    <a:lnTo>
                      <a:pt x="288" y="384"/>
                    </a:lnTo>
                    <a:lnTo>
                      <a:pt x="288" y="384"/>
                    </a:lnTo>
                    <a:lnTo>
                      <a:pt x="616" y="872"/>
                    </a:lnTo>
                    <a:lnTo>
                      <a:pt x="616" y="888"/>
                    </a:lnTo>
                    <a:lnTo>
                      <a:pt x="616" y="896"/>
                    </a:lnTo>
                    <a:lnTo>
                      <a:pt x="632" y="920"/>
                    </a:lnTo>
                    <a:lnTo>
                      <a:pt x="632" y="920"/>
                    </a:lnTo>
                    <a:lnTo>
                      <a:pt x="632" y="936"/>
                    </a:lnTo>
                    <a:lnTo>
                      <a:pt x="632" y="936"/>
                    </a:lnTo>
                    <a:lnTo>
                      <a:pt x="640" y="952"/>
                    </a:lnTo>
                    <a:lnTo>
                      <a:pt x="640" y="960"/>
                    </a:lnTo>
                    <a:lnTo>
                      <a:pt x="640" y="960"/>
                    </a:lnTo>
                    <a:lnTo>
                      <a:pt x="640" y="968"/>
                    </a:lnTo>
                    <a:lnTo>
                      <a:pt x="640" y="968"/>
                    </a:lnTo>
                    <a:lnTo>
                      <a:pt x="624" y="968"/>
                    </a:lnTo>
                    <a:lnTo>
                      <a:pt x="600" y="976"/>
                    </a:lnTo>
                    <a:lnTo>
                      <a:pt x="600" y="992"/>
                    </a:lnTo>
                    <a:lnTo>
                      <a:pt x="600" y="1000"/>
                    </a:lnTo>
                    <a:lnTo>
                      <a:pt x="600" y="1008"/>
                    </a:lnTo>
                    <a:lnTo>
                      <a:pt x="600" y="1024"/>
                    </a:lnTo>
                    <a:lnTo>
                      <a:pt x="592" y="1032"/>
                    </a:lnTo>
                    <a:lnTo>
                      <a:pt x="576" y="1040"/>
                    </a:lnTo>
                    <a:lnTo>
                      <a:pt x="576" y="1040"/>
                    </a:lnTo>
                    <a:lnTo>
                      <a:pt x="576" y="1048"/>
                    </a:lnTo>
                    <a:lnTo>
                      <a:pt x="576" y="1056"/>
                    </a:lnTo>
                    <a:lnTo>
                      <a:pt x="576" y="1056"/>
                    </a:lnTo>
                    <a:lnTo>
                      <a:pt x="576" y="1072"/>
                    </a:lnTo>
                    <a:lnTo>
                      <a:pt x="576" y="1072"/>
                    </a:lnTo>
                    <a:lnTo>
                      <a:pt x="584" y="1080"/>
                    </a:lnTo>
                    <a:lnTo>
                      <a:pt x="584" y="1080"/>
                    </a:lnTo>
                    <a:lnTo>
                      <a:pt x="584" y="1080"/>
                    </a:lnTo>
                    <a:lnTo>
                      <a:pt x="584" y="1104"/>
                    </a:lnTo>
                    <a:lnTo>
                      <a:pt x="576" y="1104"/>
                    </a:lnTo>
                    <a:lnTo>
                      <a:pt x="568" y="1104"/>
                    </a:lnTo>
                    <a:lnTo>
                      <a:pt x="368" y="1080"/>
                    </a:lnTo>
                    <a:lnTo>
                      <a:pt x="368" y="1080"/>
                    </a:lnTo>
                    <a:lnTo>
                      <a:pt x="360" y="1072"/>
                    </a:lnTo>
                    <a:lnTo>
                      <a:pt x="360" y="1072"/>
                    </a:lnTo>
                    <a:lnTo>
                      <a:pt x="368" y="1072"/>
                    </a:lnTo>
                    <a:lnTo>
                      <a:pt x="368" y="1072"/>
                    </a:lnTo>
                    <a:lnTo>
                      <a:pt x="368" y="1064"/>
                    </a:lnTo>
                    <a:lnTo>
                      <a:pt x="368" y="1064"/>
                    </a:lnTo>
                    <a:lnTo>
                      <a:pt x="360" y="1064"/>
                    </a:lnTo>
                    <a:lnTo>
                      <a:pt x="360" y="1064"/>
                    </a:lnTo>
                    <a:lnTo>
                      <a:pt x="352" y="1064"/>
                    </a:lnTo>
                    <a:lnTo>
                      <a:pt x="352" y="1064"/>
                    </a:lnTo>
                    <a:lnTo>
                      <a:pt x="352" y="1048"/>
                    </a:lnTo>
                    <a:lnTo>
                      <a:pt x="360" y="1048"/>
                    </a:lnTo>
                    <a:lnTo>
                      <a:pt x="360" y="1040"/>
                    </a:lnTo>
                    <a:lnTo>
                      <a:pt x="360" y="1016"/>
                    </a:lnTo>
                    <a:lnTo>
                      <a:pt x="352" y="1000"/>
                    </a:lnTo>
                    <a:lnTo>
                      <a:pt x="344" y="992"/>
                    </a:lnTo>
                    <a:lnTo>
                      <a:pt x="328" y="968"/>
                    </a:lnTo>
                    <a:lnTo>
                      <a:pt x="312" y="944"/>
                    </a:lnTo>
                    <a:lnTo>
                      <a:pt x="304" y="936"/>
                    </a:lnTo>
                    <a:lnTo>
                      <a:pt x="296" y="936"/>
                    </a:lnTo>
                    <a:lnTo>
                      <a:pt x="296" y="944"/>
                    </a:lnTo>
                    <a:lnTo>
                      <a:pt x="296" y="944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28"/>
                    </a:lnTo>
                    <a:lnTo>
                      <a:pt x="288" y="920"/>
                    </a:lnTo>
                    <a:lnTo>
                      <a:pt x="288" y="912"/>
                    </a:lnTo>
                    <a:lnTo>
                      <a:pt x="280" y="904"/>
                    </a:lnTo>
                    <a:lnTo>
                      <a:pt x="264" y="904"/>
                    </a:lnTo>
                    <a:lnTo>
                      <a:pt x="264" y="904"/>
                    </a:lnTo>
                    <a:lnTo>
                      <a:pt x="256" y="904"/>
                    </a:lnTo>
                    <a:lnTo>
                      <a:pt x="248" y="896"/>
                    </a:lnTo>
                    <a:lnTo>
                      <a:pt x="232" y="880"/>
                    </a:lnTo>
                    <a:lnTo>
                      <a:pt x="232" y="880"/>
                    </a:lnTo>
                    <a:lnTo>
                      <a:pt x="232" y="872"/>
                    </a:lnTo>
                    <a:lnTo>
                      <a:pt x="224" y="856"/>
                    </a:lnTo>
                    <a:lnTo>
                      <a:pt x="208" y="848"/>
                    </a:lnTo>
                    <a:lnTo>
                      <a:pt x="200" y="848"/>
                    </a:lnTo>
                    <a:lnTo>
                      <a:pt x="200" y="848"/>
                    </a:lnTo>
                    <a:lnTo>
                      <a:pt x="192" y="848"/>
                    </a:lnTo>
                    <a:lnTo>
                      <a:pt x="192" y="840"/>
                    </a:lnTo>
                    <a:lnTo>
                      <a:pt x="192" y="840"/>
                    </a:lnTo>
                    <a:lnTo>
                      <a:pt x="184" y="840"/>
                    </a:lnTo>
                    <a:lnTo>
                      <a:pt x="184" y="840"/>
                    </a:lnTo>
                    <a:lnTo>
                      <a:pt x="176" y="832"/>
                    </a:lnTo>
                    <a:lnTo>
                      <a:pt x="160" y="824"/>
                    </a:lnTo>
                    <a:lnTo>
                      <a:pt x="144" y="824"/>
                    </a:lnTo>
                    <a:lnTo>
                      <a:pt x="136" y="824"/>
                    </a:lnTo>
                    <a:lnTo>
                      <a:pt x="136" y="824"/>
                    </a:lnTo>
                    <a:lnTo>
                      <a:pt x="136" y="816"/>
                    </a:lnTo>
                    <a:lnTo>
                      <a:pt x="128" y="816"/>
                    </a:lnTo>
                    <a:lnTo>
                      <a:pt x="128" y="816"/>
                    </a:lnTo>
                    <a:lnTo>
                      <a:pt x="128" y="816"/>
                    </a:lnTo>
                    <a:lnTo>
                      <a:pt x="128" y="808"/>
                    </a:lnTo>
                    <a:lnTo>
                      <a:pt x="128" y="808"/>
                    </a:lnTo>
                    <a:lnTo>
                      <a:pt x="136" y="800"/>
                    </a:lnTo>
                    <a:lnTo>
                      <a:pt x="136" y="800"/>
                    </a:lnTo>
                    <a:lnTo>
                      <a:pt x="136" y="792"/>
                    </a:lnTo>
                    <a:lnTo>
                      <a:pt x="136" y="792"/>
                    </a:lnTo>
                    <a:lnTo>
                      <a:pt x="136" y="784"/>
                    </a:lnTo>
                    <a:lnTo>
                      <a:pt x="136" y="784"/>
                    </a:lnTo>
                    <a:lnTo>
                      <a:pt x="136" y="768"/>
                    </a:lnTo>
                    <a:lnTo>
                      <a:pt x="136" y="768"/>
                    </a:lnTo>
                    <a:lnTo>
                      <a:pt x="144" y="760"/>
                    </a:lnTo>
                    <a:lnTo>
                      <a:pt x="144" y="744"/>
                    </a:lnTo>
                    <a:lnTo>
                      <a:pt x="136" y="744"/>
                    </a:lnTo>
                    <a:lnTo>
                      <a:pt x="136" y="744"/>
                    </a:lnTo>
                    <a:lnTo>
                      <a:pt x="128" y="736"/>
                    </a:lnTo>
                    <a:lnTo>
                      <a:pt x="128" y="736"/>
                    </a:lnTo>
                    <a:lnTo>
                      <a:pt x="128" y="736"/>
                    </a:lnTo>
                    <a:lnTo>
                      <a:pt x="136" y="728"/>
                    </a:lnTo>
                    <a:lnTo>
                      <a:pt x="136" y="712"/>
                    </a:lnTo>
                    <a:lnTo>
                      <a:pt x="128" y="712"/>
                    </a:lnTo>
                    <a:lnTo>
                      <a:pt x="128" y="712"/>
                    </a:lnTo>
                    <a:lnTo>
                      <a:pt x="112" y="696"/>
                    </a:lnTo>
                    <a:lnTo>
                      <a:pt x="104" y="688"/>
                    </a:lnTo>
                    <a:lnTo>
                      <a:pt x="104" y="688"/>
                    </a:lnTo>
                    <a:lnTo>
                      <a:pt x="104" y="672"/>
                    </a:lnTo>
                    <a:lnTo>
                      <a:pt x="96" y="656"/>
                    </a:lnTo>
                    <a:lnTo>
                      <a:pt x="96" y="648"/>
                    </a:lnTo>
                    <a:lnTo>
                      <a:pt x="96" y="648"/>
                    </a:lnTo>
                    <a:lnTo>
                      <a:pt x="88" y="640"/>
                    </a:lnTo>
                    <a:lnTo>
                      <a:pt x="96" y="640"/>
                    </a:lnTo>
                    <a:lnTo>
                      <a:pt x="96" y="632"/>
                    </a:lnTo>
                    <a:lnTo>
                      <a:pt x="80" y="616"/>
                    </a:lnTo>
                    <a:lnTo>
                      <a:pt x="72" y="616"/>
                    </a:lnTo>
                    <a:lnTo>
                      <a:pt x="72" y="608"/>
                    </a:lnTo>
                    <a:lnTo>
                      <a:pt x="80" y="608"/>
                    </a:lnTo>
                    <a:lnTo>
                      <a:pt x="80" y="608"/>
                    </a:lnTo>
                    <a:lnTo>
                      <a:pt x="72" y="592"/>
                    </a:lnTo>
                    <a:lnTo>
                      <a:pt x="72" y="592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76"/>
                    </a:lnTo>
                    <a:lnTo>
                      <a:pt x="80" y="576"/>
                    </a:lnTo>
                    <a:lnTo>
                      <a:pt x="80" y="584"/>
                    </a:lnTo>
                    <a:lnTo>
                      <a:pt x="88" y="584"/>
                    </a:lnTo>
                    <a:lnTo>
                      <a:pt x="88" y="584"/>
                    </a:lnTo>
                    <a:lnTo>
                      <a:pt x="96" y="568"/>
                    </a:lnTo>
                    <a:lnTo>
                      <a:pt x="96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0" y="544"/>
                    </a:lnTo>
                    <a:lnTo>
                      <a:pt x="80" y="544"/>
                    </a:lnTo>
                    <a:lnTo>
                      <a:pt x="64" y="520"/>
                    </a:lnTo>
                    <a:lnTo>
                      <a:pt x="64" y="520"/>
                    </a:lnTo>
                    <a:lnTo>
                      <a:pt x="64" y="512"/>
                    </a:lnTo>
                    <a:lnTo>
                      <a:pt x="64" y="512"/>
                    </a:lnTo>
                    <a:lnTo>
                      <a:pt x="64" y="504"/>
                    </a:lnTo>
                    <a:lnTo>
                      <a:pt x="64" y="504"/>
                    </a:lnTo>
                    <a:lnTo>
                      <a:pt x="64" y="496"/>
                    </a:lnTo>
                    <a:lnTo>
                      <a:pt x="64" y="496"/>
                    </a:lnTo>
                    <a:lnTo>
                      <a:pt x="64" y="488"/>
                    </a:lnTo>
                    <a:lnTo>
                      <a:pt x="64" y="488"/>
                    </a:lnTo>
                    <a:lnTo>
                      <a:pt x="64" y="480"/>
                    </a:lnTo>
                    <a:lnTo>
                      <a:pt x="64" y="472"/>
                    </a:lnTo>
                    <a:lnTo>
                      <a:pt x="64" y="472"/>
                    </a:lnTo>
                    <a:lnTo>
                      <a:pt x="64" y="456"/>
                    </a:lnTo>
                    <a:lnTo>
                      <a:pt x="72" y="456"/>
                    </a:lnTo>
                    <a:lnTo>
                      <a:pt x="80" y="456"/>
                    </a:lnTo>
                    <a:lnTo>
                      <a:pt x="80" y="456"/>
                    </a:lnTo>
                    <a:lnTo>
                      <a:pt x="80" y="464"/>
                    </a:lnTo>
                    <a:lnTo>
                      <a:pt x="72" y="464"/>
                    </a:lnTo>
                    <a:lnTo>
                      <a:pt x="72" y="472"/>
                    </a:lnTo>
                    <a:lnTo>
                      <a:pt x="72" y="472"/>
                    </a:lnTo>
                    <a:lnTo>
                      <a:pt x="80" y="480"/>
                    </a:lnTo>
                    <a:lnTo>
                      <a:pt x="80" y="488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88"/>
                    </a:lnTo>
                    <a:lnTo>
                      <a:pt x="88" y="480"/>
                    </a:lnTo>
                    <a:lnTo>
                      <a:pt x="88" y="472"/>
                    </a:lnTo>
                    <a:lnTo>
                      <a:pt x="88" y="472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8" y="456"/>
                    </a:lnTo>
                    <a:lnTo>
                      <a:pt x="80" y="448"/>
                    </a:lnTo>
                    <a:lnTo>
                      <a:pt x="80" y="440"/>
                    </a:lnTo>
                    <a:lnTo>
                      <a:pt x="80" y="440"/>
                    </a:lnTo>
                    <a:lnTo>
                      <a:pt x="88" y="440"/>
                    </a:lnTo>
                    <a:lnTo>
                      <a:pt x="96" y="432"/>
                    </a:lnTo>
                    <a:lnTo>
                      <a:pt x="96" y="432"/>
                    </a:lnTo>
                    <a:lnTo>
                      <a:pt x="104" y="440"/>
                    </a:lnTo>
                    <a:lnTo>
                      <a:pt x="120" y="440"/>
                    </a:lnTo>
                    <a:lnTo>
                      <a:pt x="120" y="440"/>
                    </a:lnTo>
                    <a:lnTo>
                      <a:pt x="128" y="440"/>
                    </a:lnTo>
                    <a:lnTo>
                      <a:pt x="128" y="440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04" y="432"/>
                    </a:lnTo>
                    <a:lnTo>
                      <a:pt x="104" y="432"/>
                    </a:lnTo>
                    <a:lnTo>
                      <a:pt x="96" y="432"/>
                    </a:lnTo>
                    <a:lnTo>
                      <a:pt x="96" y="424"/>
                    </a:lnTo>
                    <a:lnTo>
                      <a:pt x="88" y="416"/>
                    </a:lnTo>
                    <a:lnTo>
                      <a:pt x="80" y="424"/>
                    </a:lnTo>
                    <a:lnTo>
                      <a:pt x="80" y="424"/>
                    </a:lnTo>
                    <a:lnTo>
                      <a:pt x="72" y="432"/>
                    </a:lnTo>
                    <a:lnTo>
                      <a:pt x="72" y="448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64" y="448"/>
                    </a:lnTo>
                    <a:lnTo>
                      <a:pt x="64" y="440"/>
                    </a:lnTo>
                    <a:lnTo>
                      <a:pt x="64" y="440"/>
                    </a:lnTo>
                    <a:lnTo>
                      <a:pt x="56" y="440"/>
                    </a:lnTo>
                    <a:lnTo>
                      <a:pt x="56" y="440"/>
                    </a:lnTo>
                    <a:lnTo>
                      <a:pt x="56" y="432"/>
                    </a:lnTo>
                    <a:lnTo>
                      <a:pt x="48" y="416"/>
                    </a:lnTo>
                    <a:lnTo>
                      <a:pt x="40" y="424"/>
                    </a:lnTo>
                    <a:lnTo>
                      <a:pt x="40" y="424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8" y="408"/>
                    </a:lnTo>
                    <a:lnTo>
                      <a:pt x="48" y="400"/>
                    </a:lnTo>
                    <a:lnTo>
                      <a:pt x="48" y="400"/>
                    </a:lnTo>
                    <a:lnTo>
                      <a:pt x="48" y="400"/>
                    </a:lnTo>
                    <a:lnTo>
                      <a:pt x="40" y="392"/>
                    </a:lnTo>
                    <a:lnTo>
                      <a:pt x="40" y="392"/>
                    </a:lnTo>
                    <a:lnTo>
                      <a:pt x="40" y="376"/>
                    </a:lnTo>
                    <a:lnTo>
                      <a:pt x="40" y="376"/>
                    </a:lnTo>
                    <a:lnTo>
                      <a:pt x="32" y="368"/>
                    </a:lnTo>
                    <a:lnTo>
                      <a:pt x="32" y="368"/>
                    </a:lnTo>
                    <a:lnTo>
                      <a:pt x="32" y="368"/>
                    </a:lnTo>
                    <a:lnTo>
                      <a:pt x="24" y="352"/>
                    </a:lnTo>
                    <a:lnTo>
                      <a:pt x="24" y="344"/>
                    </a:lnTo>
                    <a:lnTo>
                      <a:pt x="24" y="344"/>
                    </a:lnTo>
                    <a:lnTo>
                      <a:pt x="24" y="336"/>
                    </a:lnTo>
                    <a:lnTo>
                      <a:pt x="16" y="328"/>
                    </a:lnTo>
                    <a:lnTo>
                      <a:pt x="8" y="320"/>
                    </a:lnTo>
                    <a:lnTo>
                      <a:pt x="8" y="320"/>
                    </a:lnTo>
                    <a:lnTo>
                      <a:pt x="8" y="312"/>
                    </a:lnTo>
                    <a:lnTo>
                      <a:pt x="8" y="312"/>
                    </a:lnTo>
                    <a:lnTo>
                      <a:pt x="16" y="304"/>
                    </a:lnTo>
                    <a:lnTo>
                      <a:pt x="16" y="304"/>
                    </a:lnTo>
                    <a:lnTo>
                      <a:pt x="16" y="296"/>
                    </a:lnTo>
                    <a:lnTo>
                      <a:pt x="16" y="280"/>
                    </a:lnTo>
                    <a:lnTo>
                      <a:pt x="16" y="264"/>
                    </a:lnTo>
                    <a:lnTo>
                      <a:pt x="16" y="256"/>
                    </a:lnTo>
                    <a:lnTo>
                      <a:pt x="24" y="248"/>
                    </a:lnTo>
                    <a:lnTo>
                      <a:pt x="24" y="248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16" y="200"/>
                    </a:lnTo>
                    <a:lnTo>
                      <a:pt x="16" y="200"/>
                    </a:lnTo>
                    <a:lnTo>
                      <a:pt x="16" y="200"/>
                    </a:lnTo>
                    <a:lnTo>
                      <a:pt x="16" y="192"/>
                    </a:lnTo>
                    <a:lnTo>
                      <a:pt x="8" y="192"/>
                    </a:lnTo>
                    <a:lnTo>
                      <a:pt x="0" y="176"/>
                    </a:lnTo>
                    <a:lnTo>
                      <a:pt x="0" y="152"/>
                    </a:lnTo>
                    <a:lnTo>
                      <a:pt x="16" y="128"/>
                    </a:lnTo>
                    <a:lnTo>
                      <a:pt x="32" y="112"/>
                    </a:lnTo>
                    <a:lnTo>
                      <a:pt x="40" y="104"/>
                    </a:lnTo>
                    <a:lnTo>
                      <a:pt x="40" y="96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56" y="56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32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64" y="16"/>
                    </a:lnTo>
                    <a:lnTo>
                      <a:pt x="64" y="8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80" y="16"/>
                    </a:lnTo>
                    <a:close/>
                  </a:path>
                </a:pathLst>
              </a:custGeom>
              <a:solidFill>
                <a:srgbClr val="84B4E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Freeform 165">
                <a:extLst>
                  <a:ext uri="{FF2B5EF4-FFF2-40B4-BE49-F238E27FC236}">
                    <a16:creationId xmlns:a16="http://schemas.microsoft.com/office/drawing/2014/main" id="{C2ADA5CB-05A6-D7DB-7AA8-C329F583F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07" y="1500520"/>
                <a:ext cx="626999" cy="1041631"/>
              </a:xfrm>
              <a:custGeom>
                <a:avLst/>
                <a:gdLst>
                  <a:gd name="connsiteX0" fmla="*/ 0 w 10000"/>
                  <a:gd name="connsiteY0" fmla="*/ 3776 h 10000"/>
                  <a:gd name="connsiteX1" fmla="*/ 0 w 10000"/>
                  <a:gd name="connsiteY1" fmla="*/ 3776 h 10000"/>
                  <a:gd name="connsiteX2" fmla="*/ 1563 w 10000"/>
                  <a:gd name="connsiteY2" fmla="*/ 0 h 10000"/>
                  <a:gd name="connsiteX3" fmla="*/ 1563 w 10000"/>
                  <a:gd name="connsiteY3" fmla="*/ 0 h 10000"/>
                  <a:gd name="connsiteX4" fmla="*/ 3125 w 10000"/>
                  <a:gd name="connsiteY4" fmla="*/ 204 h 10000"/>
                  <a:gd name="connsiteX5" fmla="*/ 4844 w 10000"/>
                  <a:gd name="connsiteY5" fmla="*/ 510 h 10000"/>
                  <a:gd name="connsiteX6" fmla="*/ 5625 w 10000"/>
                  <a:gd name="connsiteY6" fmla="*/ 612 h 10000"/>
                  <a:gd name="connsiteX7" fmla="*/ 10000 w 10000"/>
                  <a:gd name="connsiteY7" fmla="*/ 1224 h 10000"/>
                  <a:gd name="connsiteX8" fmla="*/ 10000 w 10000"/>
                  <a:gd name="connsiteY8" fmla="*/ 1224 h 10000"/>
                  <a:gd name="connsiteX9" fmla="*/ 8125 w 10000"/>
                  <a:gd name="connsiteY9" fmla="*/ 7653 h 10000"/>
                  <a:gd name="connsiteX10" fmla="*/ 7813 w 10000"/>
                  <a:gd name="connsiteY10" fmla="*/ 8571 h 10000"/>
                  <a:gd name="connsiteX11" fmla="*/ 7813 w 10000"/>
                  <a:gd name="connsiteY11" fmla="*/ 8673 h 10000"/>
                  <a:gd name="connsiteX12" fmla="*/ 7656 w 10000"/>
                  <a:gd name="connsiteY12" fmla="*/ 8878 h 10000"/>
                  <a:gd name="connsiteX13" fmla="*/ 7500 w 10000"/>
                  <a:gd name="connsiteY13" fmla="*/ 8878 h 10000"/>
                  <a:gd name="connsiteX14" fmla="*/ 7344 w 10000"/>
                  <a:gd name="connsiteY14" fmla="*/ 8776 h 10000"/>
                  <a:gd name="connsiteX15" fmla="*/ 7344 w 10000"/>
                  <a:gd name="connsiteY15" fmla="*/ 8673 h 10000"/>
                  <a:gd name="connsiteX16" fmla="*/ 7031 w 10000"/>
                  <a:gd name="connsiteY16" fmla="*/ 8673 h 10000"/>
                  <a:gd name="connsiteX17" fmla="*/ 7031 w 10000"/>
                  <a:gd name="connsiteY17" fmla="*/ 8673 h 10000"/>
                  <a:gd name="connsiteX18" fmla="*/ 7031 w 10000"/>
                  <a:gd name="connsiteY18" fmla="*/ 8571 h 10000"/>
                  <a:gd name="connsiteX19" fmla="*/ 6875 w 10000"/>
                  <a:gd name="connsiteY19" fmla="*/ 8571 h 10000"/>
                  <a:gd name="connsiteX20" fmla="*/ 6875 w 10000"/>
                  <a:gd name="connsiteY20" fmla="*/ 8673 h 10000"/>
                  <a:gd name="connsiteX21" fmla="*/ 6719 w 10000"/>
                  <a:gd name="connsiteY21" fmla="*/ 8673 h 10000"/>
                  <a:gd name="connsiteX22" fmla="*/ 6719 w 10000"/>
                  <a:gd name="connsiteY22" fmla="*/ 8776 h 10000"/>
                  <a:gd name="connsiteX23" fmla="*/ 6719 w 10000"/>
                  <a:gd name="connsiteY23" fmla="*/ 8980 h 10000"/>
                  <a:gd name="connsiteX24" fmla="*/ 6719 w 10000"/>
                  <a:gd name="connsiteY24" fmla="*/ 9388 h 10000"/>
                  <a:gd name="connsiteX25" fmla="*/ 6563 w 10000"/>
                  <a:gd name="connsiteY25" fmla="*/ 9490 h 10000"/>
                  <a:gd name="connsiteX26" fmla="*/ 6563 w 10000"/>
                  <a:gd name="connsiteY26" fmla="*/ 9490 h 10000"/>
                  <a:gd name="connsiteX27" fmla="*/ 6563 w 10000"/>
                  <a:gd name="connsiteY27" fmla="*/ 9592 h 10000"/>
                  <a:gd name="connsiteX28" fmla="*/ 6563 w 10000"/>
                  <a:gd name="connsiteY28" fmla="*/ 9796 h 10000"/>
                  <a:gd name="connsiteX29" fmla="*/ 6563 w 10000"/>
                  <a:gd name="connsiteY29" fmla="*/ 9898 h 10000"/>
                  <a:gd name="connsiteX30" fmla="*/ 6563 w 10000"/>
                  <a:gd name="connsiteY30" fmla="*/ 9898 h 10000"/>
                  <a:gd name="connsiteX31" fmla="*/ 6406 w 10000"/>
                  <a:gd name="connsiteY31" fmla="*/ 10000 h 10000"/>
                  <a:gd name="connsiteX32" fmla="*/ 6406 w 10000"/>
                  <a:gd name="connsiteY32" fmla="*/ 10000 h 10000"/>
                  <a:gd name="connsiteX33" fmla="*/ 0 w 10000"/>
                  <a:gd name="connsiteY33" fmla="*/ 3776 h 10000"/>
                  <a:gd name="connsiteX0" fmla="*/ 0 w 10000"/>
                  <a:gd name="connsiteY0" fmla="*/ 3857 h 10081"/>
                  <a:gd name="connsiteX1" fmla="*/ 0 w 10000"/>
                  <a:gd name="connsiteY1" fmla="*/ 3857 h 10081"/>
                  <a:gd name="connsiteX2" fmla="*/ 1563 w 10000"/>
                  <a:gd name="connsiteY2" fmla="*/ 81 h 10081"/>
                  <a:gd name="connsiteX3" fmla="*/ 1563 w 10000"/>
                  <a:gd name="connsiteY3" fmla="*/ 0 h 10081"/>
                  <a:gd name="connsiteX4" fmla="*/ 3125 w 10000"/>
                  <a:gd name="connsiteY4" fmla="*/ 285 h 10081"/>
                  <a:gd name="connsiteX5" fmla="*/ 4844 w 10000"/>
                  <a:gd name="connsiteY5" fmla="*/ 591 h 10081"/>
                  <a:gd name="connsiteX6" fmla="*/ 5625 w 10000"/>
                  <a:gd name="connsiteY6" fmla="*/ 693 h 10081"/>
                  <a:gd name="connsiteX7" fmla="*/ 10000 w 10000"/>
                  <a:gd name="connsiteY7" fmla="*/ 1305 h 10081"/>
                  <a:gd name="connsiteX8" fmla="*/ 10000 w 10000"/>
                  <a:gd name="connsiteY8" fmla="*/ 1305 h 10081"/>
                  <a:gd name="connsiteX9" fmla="*/ 8125 w 10000"/>
                  <a:gd name="connsiteY9" fmla="*/ 7734 h 10081"/>
                  <a:gd name="connsiteX10" fmla="*/ 7813 w 10000"/>
                  <a:gd name="connsiteY10" fmla="*/ 8652 h 10081"/>
                  <a:gd name="connsiteX11" fmla="*/ 7813 w 10000"/>
                  <a:gd name="connsiteY11" fmla="*/ 8754 h 10081"/>
                  <a:gd name="connsiteX12" fmla="*/ 7656 w 10000"/>
                  <a:gd name="connsiteY12" fmla="*/ 8959 h 10081"/>
                  <a:gd name="connsiteX13" fmla="*/ 7500 w 10000"/>
                  <a:gd name="connsiteY13" fmla="*/ 8959 h 10081"/>
                  <a:gd name="connsiteX14" fmla="*/ 7344 w 10000"/>
                  <a:gd name="connsiteY14" fmla="*/ 8857 h 10081"/>
                  <a:gd name="connsiteX15" fmla="*/ 7344 w 10000"/>
                  <a:gd name="connsiteY15" fmla="*/ 8754 h 10081"/>
                  <a:gd name="connsiteX16" fmla="*/ 7031 w 10000"/>
                  <a:gd name="connsiteY16" fmla="*/ 8754 h 10081"/>
                  <a:gd name="connsiteX17" fmla="*/ 7031 w 10000"/>
                  <a:gd name="connsiteY17" fmla="*/ 8754 h 10081"/>
                  <a:gd name="connsiteX18" fmla="*/ 7031 w 10000"/>
                  <a:gd name="connsiteY18" fmla="*/ 8652 h 10081"/>
                  <a:gd name="connsiteX19" fmla="*/ 6875 w 10000"/>
                  <a:gd name="connsiteY19" fmla="*/ 8652 h 10081"/>
                  <a:gd name="connsiteX20" fmla="*/ 6875 w 10000"/>
                  <a:gd name="connsiteY20" fmla="*/ 8754 h 10081"/>
                  <a:gd name="connsiteX21" fmla="*/ 6719 w 10000"/>
                  <a:gd name="connsiteY21" fmla="*/ 8754 h 10081"/>
                  <a:gd name="connsiteX22" fmla="*/ 6719 w 10000"/>
                  <a:gd name="connsiteY22" fmla="*/ 8857 h 10081"/>
                  <a:gd name="connsiteX23" fmla="*/ 6719 w 10000"/>
                  <a:gd name="connsiteY23" fmla="*/ 9061 h 10081"/>
                  <a:gd name="connsiteX24" fmla="*/ 6719 w 10000"/>
                  <a:gd name="connsiteY24" fmla="*/ 9469 h 10081"/>
                  <a:gd name="connsiteX25" fmla="*/ 6563 w 10000"/>
                  <a:gd name="connsiteY25" fmla="*/ 9571 h 10081"/>
                  <a:gd name="connsiteX26" fmla="*/ 6563 w 10000"/>
                  <a:gd name="connsiteY26" fmla="*/ 9571 h 10081"/>
                  <a:gd name="connsiteX27" fmla="*/ 6563 w 10000"/>
                  <a:gd name="connsiteY27" fmla="*/ 9673 h 10081"/>
                  <a:gd name="connsiteX28" fmla="*/ 6563 w 10000"/>
                  <a:gd name="connsiteY28" fmla="*/ 9877 h 10081"/>
                  <a:gd name="connsiteX29" fmla="*/ 6563 w 10000"/>
                  <a:gd name="connsiteY29" fmla="*/ 9979 h 10081"/>
                  <a:gd name="connsiteX30" fmla="*/ 6563 w 10000"/>
                  <a:gd name="connsiteY30" fmla="*/ 9979 h 10081"/>
                  <a:gd name="connsiteX31" fmla="*/ 6406 w 10000"/>
                  <a:gd name="connsiteY31" fmla="*/ 10081 h 10081"/>
                  <a:gd name="connsiteX32" fmla="*/ 6406 w 10000"/>
                  <a:gd name="connsiteY32" fmla="*/ 10081 h 10081"/>
                  <a:gd name="connsiteX33" fmla="*/ 0 w 10000"/>
                  <a:gd name="connsiteY33" fmla="*/ 3857 h 10081"/>
                  <a:gd name="connsiteX0" fmla="*/ 0 w 10000"/>
                  <a:gd name="connsiteY0" fmla="*/ 3857 h 10081"/>
                  <a:gd name="connsiteX1" fmla="*/ 0 w 10000"/>
                  <a:gd name="connsiteY1" fmla="*/ 3857 h 10081"/>
                  <a:gd name="connsiteX2" fmla="*/ 1563 w 10000"/>
                  <a:gd name="connsiteY2" fmla="*/ 81 h 10081"/>
                  <a:gd name="connsiteX3" fmla="*/ 1563 w 10000"/>
                  <a:gd name="connsiteY3" fmla="*/ 0 h 10081"/>
                  <a:gd name="connsiteX4" fmla="*/ 3125 w 10000"/>
                  <a:gd name="connsiteY4" fmla="*/ 285 h 10081"/>
                  <a:gd name="connsiteX5" fmla="*/ 4844 w 10000"/>
                  <a:gd name="connsiteY5" fmla="*/ 591 h 10081"/>
                  <a:gd name="connsiteX6" fmla="*/ 5625 w 10000"/>
                  <a:gd name="connsiteY6" fmla="*/ 612 h 10081"/>
                  <a:gd name="connsiteX7" fmla="*/ 10000 w 10000"/>
                  <a:gd name="connsiteY7" fmla="*/ 1305 h 10081"/>
                  <a:gd name="connsiteX8" fmla="*/ 10000 w 10000"/>
                  <a:gd name="connsiteY8" fmla="*/ 1305 h 10081"/>
                  <a:gd name="connsiteX9" fmla="*/ 8125 w 10000"/>
                  <a:gd name="connsiteY9" fmla="*/ 7734 h 10081"/>
                  <a:gd name="connsiteX10" fmla="*/ 7813 w 10000"/>
                  <a:gd name="connsiteY10" fmla="*/ 8652 h 10081"/>
                  <a:gd name="connsiteX11" fmla="*/ 7813 w 10000"/>
                  <a:gd name="connsiteY11" fmla="*/ 8754 h 10081"/>
                  <a:gd name="connsiteX12" fmla="*/ 7656 w 10000"/>
                  <a:gd name="connsiteY12" fmla="*/ 8959 h 10081"/>
                  <a:gd name="connsiteX13" fmla="*/ 7500 w 10000"/>
                  <a:gd name="connsiteY13" fmla="*/ 8959 h 10081"/>
                  <a:gd name="connsiteX14" fmla="*/ 7344 w 10000"/>
                  <a:gd name="connsiteY14" fmla="*/ 8857 h 10081"/>
                  <a:gd name="connsiteX15" fmla="*/ 7344 w 10000"/>
                  <a:gd name="connsiteY15" fmla="*/ 8754 h 10081"/>
                  <a:gd name="connsiteX16" fmla="*/ 7031 w 10000"/>
                  <a:gd name="connsiteY16" fmla="*/ 8754 h 10081"/>
                  <a:gd name="connsiteX17" fmla="*/ 7031 w 10000"/>
                  <a:gd name="connsiteY17" fmla="*/ 8754 h 10081"/>
                  <a:gd name="connsiteX18" fmla="*/ 7031 w 10000"/>
                  <a:gd name="connsiteY18" fmla="*/ 8652 h 10081"/>
                  <a:gd name="connsiteX19" fmla="*/ 6875 w 10000"/>
                  <a:gd name="connsiteY19" fmla="*/ 8652 h 10081"/>
                  <a:gd name="connsiteX20" fmla="*/ 6875 w 10000"/>
                  <a:gd name="connsiteY20" fmla="*/ 8754 h 10081"/>
                  <a:gd name="connsiteX21" fmla="*/ 6719 w 10000"/>
                  <a:gd name="connsiteY21" fmla="*/ 8754 h 10081"/>
                  <a:gd name="connsiteX22" fmla="*/ 6719 w 10000"/>
                  <a:gd name="connsiteY22" fmla="*/ 8857 h 10081"/>
                  <a:gd name="connsiteX23" fmla="*/ 6719 w 10000"/>
                  <a:gd name="connsiteY23" fmla="*/ 9061 h 10081"/>
                  <a:gd name="connsiteX24" fmla="*/ 6719 w 10000"/>
                  <a:gd name="connsiteY24" fmla="*/ 9469 h 10081"/>
                  <a:gd name="connsiteX25" fmla="*/ 6563 w 10000"/>
                  <a:gd name="connsiteY25" fmla="*/ 9571 h 10081"/>
                  <a:gd name="connsiteX26" fmla="*/ 6563 w 10000"/>
                  <a:gd name="connsiteY26" fmla="*/ 9571 h 10081"/>
                  <a:gd name="connsiteX27" fmla="*/ 6563 w 10000"/>
                  <a:gd name="connsiteY27" fmla="*/ 9673 h 10081"/>
                  <a:gd name="connsiteX28" fmla="*/ 6563 w 10000"/>
                  <a:gd name="connsiteY28" fmla="*/ 9877 h 10081"/>
                  <a:gd name="connsiteX29" fmla="*/ 6563 w 10000"/>
                  <a:gd name="connsiteY29" fmla="*/ 9979 h 10081"/>
                  <a:gd name="connsiteX30" fmla="*/ 6563 w 10000"/>
                  <a:gd name="connsiteY30" fmla="*/ 9979 h 10081"/>
                  <a:gd name="connsiteX31" fmla="*/ 6406 w 10000"/>
                  <a:gd name="connsiteY31" fmla="*/ 10081 h 10081"/>
                  <a:gd name="connsiteX32" fmla="*/ 6406 w 10000"/>
                  <a:gd name="connsiteY32" fmla="*/ 10081 h 10081"/>
                  <a:gd name="connsiteX33" fmla="*/ 0 w 10000"/>
                  <a:gd name="connsiteY33" fmla="*/ 3857 h 10081"/>
                  <a:gd name="connsiteX0" fmla="*/ 0 w 10000"/>
                  <a:gd name="connsiteY0" fmla="*/ 3857 h 10081"/>
                  <a:gd name="connsiteX1" fmla="*/ 0 w 10000"/>
                  <a:gd name="connsiteY1" fmla="*/ 3857 h 10081"/>
                  <a:gd name="connsiteX2" fmla="*/ 1563 w 10000"/>
                  <a:gd name="connsiteY2" fmla="*/ 81 h 10081"/>
                  <a:gd name="connsiteX3" fmla="*/ 1563 w 10000"/>
                  <a:gd name="connsiteY3" fmla="*/ 0 h 10081"/>
                  <a:gd name="connsiteX4" fmla="*/ 3125 w 10000"/>
                  <a:gd name="connsiteY4" fmla="*/ 285 h 10081"/>
                  <a:gd name="connsiteX5" fmla="*/ 4844 w 10000"/>
                  <a:gd name="connsiteY5" fmla="*/ 510 h 10081"/>
                  <a:gd name="connsiteX6" fmla="*/ 5625 w 10000"/>
                  <a:gd name="connsiteY6" fmla="*/ 612 h 10081"/>
                  <a:gd name="connsiteX7" fmla="*/ 10000 w 10000"/>
                  <a:gd name="connsiteY7" fmla="*/ 1305 h 10081"/>
                  <a:gd name="connsiteX8" fmla="*/ 10000 w 10000"/>
                  <a:gd name="connsiteY8" fmla="*/ 1305 h 10081"/>
                  <a:gd name="connsiteX9" fmla="*/ 8125 w 10000"/>
                  <a:gd name="connsiteY9" fmla="*/ 7734 h 10081"/>
                  <a:gd name="connsiteX10" fmla="*/ 7813 w 10000"/>
                  <a:gd name="connsiteY10" fmla="*/ 8652 h 10081"/>
                  <a:gd name="connsiteX11" fmla="*/ 7813 w 10000"/>
                  <a:gd name="connsiteY11" fmla="*/ 8754 h 10081"/>
                  <a:gd name="connsiteX12" fmla="*/ 7656 w 10000"/>
                  <a:gd name="connsiteY12" fmla="*/ 8959 h 10081"/>
                  <a:gd name="connsiteX13" fmla="*/ 7500 w 10000"/>
                  <a:gd name="connsiteY13" fmla="*/ 8959 h 10081"/>
                  <a:gd name="connsiteX14" fmla="*/ 7344 w 10000"/>
                  <a:gd name="connsiteY14" fmla="*/ 8857 h 10081"/>
                  <a:gd name="connsiteX15" fmla="*/ 7344 w 10000"/>
                  <a:gd name="connsiteY15" fmla="*/ 8754 h 10081"/>
                  <a:gd name="connsiteX16" fmla="*/ 7031 w 10000"/>
                  <a:gd name="connsiteY16" fmla="*/ 8754 h 10081"/>
                  <a:gd name="connsiteX17" fmla="*/ 7031 w 10000"/>
                  <a:gd name="connsiteY17" fmla="*/ 8754 h 10081"/>
                  <a:gd name="connsiteX18" fmla="*/ 7031 w 10000"/>
                  <a:gd name="connsiteY18" fmla="*/ 8652 h 10081"/>
                  <a:gd name="connsiteX19" fmla="*/ 6875 w 10000"/>
                  <a:gd name="connsiteY19" fmla="*/ 8652 h 10081"/>
                  <a:gd name="connsiteX20" fmla="*/ 6875 w 10000"/>
                  <a:gd name="connsiteY20" fmla="*/ 8754 h 10081"/>
                  <a:gd name="connsiteX21" fmla="*/ 6719 w 10000"/>
                  <a:gd name="connsiteY21" fmla="*/ 8754 h 10081"/>
                  <a:gd name="connsiteX22" fmla="*/ 6719 w 10000"/>
                  <a:gd name="connsiteY22" fmla="*/ 8857 h 10081"/>
                  <a:gd name="connsiteX23" fmla="*/ 6719 w 10000"/>
                  <a:gd name="connsiteY23" fmla="*/ 9061 h 10081"/>
                  <a:gd name="connsiteX24" fmla="*/ 6719 w 10000"/>
                  <a:gd name="connsiteY24" fmla="*/ 9469 h 10081"/>
                  <a:gd name="connsiteX25" fmla="*/ 6563 w 10000"/>
                  <a:gd name="connsiteY25" fmla="*/ 9571 h 10081"/>
                  <a:gd name="connsiteX26" fmla="*/ 6563 w 10000"/>
                  <a:gd name="connsiteY26" fmla="*/ 9571 h 10081"/>
                  <a:gd name="connsiteX27" fmla="*/ 6563 w 10000"/>
                  <a:gd name="connsiteY27" fmla="*/ 9673 h 10081"/>
                  <a:gd name="connsiteX28" fmla="*/ 6563 w 10000"/>
                  <a:gd name="connsiteY28" fmla="*/ 9877 h 10081"/>
                  <a:gd name="connsiteX29" fmla="*/ 6563 w 10000"/>
                  <a:gd name="connsiteY29" fmla="*/ 9979 h 10081"/>
                  <a:gd name="connsiteX30" fmla="*/ 6563 w 10000"/>
                  <a:gd name="connsiteY30" fmla="*/ 9979 h 10081"/>
                  <a:gd name="connsiteX31" fmla="*/ 6406 w 10000"/>
                  <a:gd name="connsiteY31" fmla="*/ 10081 h 10081"/>
                  <a:gd name="connsiteX32" fmla="*/ 6406 w 10000"/>
                  <a:gd name="connsiteY32" fmla="*/ 10081 h 10081"/>
                  <a:gd name="connsiteX33" fmla="*/ 0 w 10000"/>
                  <a:gd name="connsiteY33" fmla="*/ 3857 h 10081"/>
                  <a:gd name="connsiteX0" fmla="*/ 0 w 10000"/>
                  <a:gd name="connsiteY0" fmla="*/ 3857 h 10081"/>
                  <a:gd name="connsiteX1" fmla="*/ 0 w 10000"/>
                  <a:gd name="connsiteY1" fmla="*/ 3857 h 10081"/>
                  <a:gd name="connsiteX2" fmla="*/ 1563 w 10000"/>
                  <a:gd name="connsiteY2" fmla="*/ 81 h 10081"/>
                  <a:gd name="connsiteX3" fmla="*/ 1563 w 10000"/>
                  <a:gd name="connsiteY3" fmla="*/ 0 h 10081"/>
                  <a:gd name="connsiteX4" fmla="*/ 3125 w 10000"/>
                  <a:gd name="connsiteY4" fmla="*/ 285 h 10081"/>
                  <a:gd name="connsiteX5" fmla="*/ 4844 w 10000"/>
                  <a:gd name="connsiteY5" fmla="*/ 510 h 10081"/>
                  <a:gd name="connsiteX6" fmla="*/ 5625 w 10000"/>
                  <a:gd name="connsiteY6" fmla="*/ 612 h 10081"/>
                  <a:gd name="connsiteX7" fmla="*/ 10000 w 10000"/>
                  <a:gd name="connsiteY7" fmla="*/ 1305 h 10081"/>
                  <a:gd name="connsiteX8" fmla="*/ 10000 w 10000"/>
                  <a:gd name="connsiteY8" fmla="*/ 1224 h 10081"/>
                  <a:gd name="connsiteX9" fmla="*/ 8125 w 10000"/>
                  <a:gd name="connsiteY9" fmla="*/ 7734 h 10081"/>
                  <a:gd name="connsiteX10" fmla="*/ 7813 w 10000"/>
                  <a:gd name="connsiteY10" fmla="*/ 8652 h 10081"/>
                  <a:gd name="connsiteX11" fmla="*/ 7813 w 10000"/>
                  <a:gd name="connsiteY11" fmla="*/ 8754 h 10081"/>
                  <a:gd name="connsiteX12" fmla="*/ 7656 w 10000"/>
                  <a:gd name="connsiteY12" fmla="*/ 8959 h 10081"/>
                  <a:gd name="connsiteX13" fmla="*/ 7500 w 10000"/>
                  <a:gd name="connsiteY13" fmla="*/ 8959 h 10081"/>
                  <a:gd name="connsiteX14" fmla="*/ 7344 w 10000"/>
                  <a:gd name="connsiteY14" fmla="*/ 8857 h 10081"/>
                  <a:gd name="connsiteX15" fmla="*/ 7344 w 10000"/>
                  <a:gd name="connsiteY15" fmla="*/ 8754 h 10081"/>
                  <a:gd name="connsiteX16" fmla="*/ 7031 w 10000"/>
                  <a:gd name="connsiteY16" fmla="*/ 8754 h 10081"/>
                  <a:gd name="connsiteX17" fmla="*/ 7031 w 10000"/>
                  <a:gd name="connsiteY17" fmla="*/ 8754 h 10081"/>
                  <a:gd name="connsiteX18" fmla="*/ 7031 w 10000"/>
                  <a:gd name="connsiteY18" fmla="*/ 8652 h 10081"/>
                  <a:gd name="connsiteX19" fmla="*/ 6875 w 10000"/>
                  <a:gd name="connsiteY19" fmla="*/ 8652 h 10081"/>
                  <a:gd name="connsiteX20" fmla="*/ 6875 w 10000"/>
                  <a:gd name="connsiteY20" fmla="*/ 8754 h 10081"/>
                  <a:gd name="connsiteX21" fmla="*/ 6719 w 10000"/>
                  <a:gd name="connsiteY21" fmla="*/ 8754 h 10081"/>
                  <a:gd name="connsiteX22" fmla="*/ 6719 w 10000"/>
                  <a:gd name="connsiteY22" fmla="*/ 8857 h 10081"/>
                  <a:gd name="connsiteX23" fmla="*/ 6719 w 10000"/>
                  <a:gd name="connsiteY23" fmla="*/ 9061 h 10081"/>
                  <a:gd name="connsiteX24" fmla="*/ 6719 w 10000"/>
                  <a:gd name="connsiteY24" fmla="*/ 9469 h 10081"/>
                  <a:gd name="connsiteX25" fmla="*/ 6563 w 10000"/>
                  <a:gd name="connsiteY25" fmla="*/ 9571 h 10081"/>
                  <a:gd name="connsiteX26" fmla="*/ 6563 w 10000"/>
                  <a:gd name="connsiteY26" fmla="*/ 9571 h 10081"/>
                  <a:gd name="connsiteX27" fmla="*/ 6563 w 10000"/>
                  <a:gd name="connsiteY27" fmla="*/ 9673 h 10081"/>
                  <a:gd name="connsiteX28" fmla="*/ 6563 w 10000"/>
                  <a:gd name="connsiteY28" fmla="*/ 9877 h 10081"/>
                  <a:gd name="connsiteX29" fmla="*/ 6563 w 10000"/>
                  <a:gd name="connsiteY29" fmla="*/ 9979 h 10081"/>
                  <a:gd name="connsiteX30" fmla="*/ 6563 w 10000"/>
                  <a:gd name="connsiteY30" fmla="*/ 9979 h 10081"/>
                  <a:gd name="connsiteX31" fmla="*/ 6406 w 10000"/>
                  <a:gd name="connsiteY31" fmla="*/ 10081 h 10081"/>
                  <a:gd name="connsiteX32" fmla="*/ 6406 w 10000"/>
                  <a:gd name="connsiteY32" fmla="*/ 10081 h 10081"/>
                  <a:gd name="connsiteX33" fmla="*/ 0 w 10000"/>
                  <a:gd name="connsiteY33" fmla="*/ 3857 h 10081"/>
                  <a:gd name="connsiteX0" fmla="*/ 0 w 10000"/>
                  <a:gd name="connsiteY0" fmla="*/ 3857 h 10081"/>
                  <a:gd name="connsiteX1" fmla="*/ 0 w 10000"/>
                  <a:gd name="connsiteY1" fmla="*/ 3857 h 10081"/>
                  <a:gd name="connsiteX2" fmla="*/ 1563 w 10000"/>
                  <a:gd name="connsiteY2" fmla="*/ 81 h 10081"/>
                  <a:gd name="connsiteX3" fmla="*/ 1563 w 10000"/>
                  <a:gd name="connsiteY3" fmla="*/ 0 h 10081"/>
                  <a:gd name="connsiteX4" fmla="*/ 3081 w 10000"/>
                  <a:gd name="connsiteY4" fmla="*/ 204 h 10081"/>
                  <a:gd name="connsiteX5" fmla="*/ 4844 w 10000"/>
                  <a:gd name="connsiteY5" fmla="*/ 510 h 10081"/>
                  <a:gd name="connsiteX6" fmla="*/ 5625 w 10000"/>
                  <a:gd name="connsiteY6" fmla="*/ 612 h 10081"/>
                  <a:gd name="connsiteX7" fmla="*/ 10000 w 10000"/>
                  <a:gd name="connsiteY7" fmla="*/ 1305 h 10081"/>
                  <a:gd name="connsiteX8" fmla="*/ 10000 w 10000"/>
                  <a:gd name="connsiteY8" fmla="*/ 1224 h 10081"/>
                  <a:gd name="connsiteX9" fmla="*/ 8125 w 10000"/>
                  <a:gd name="connsiteY9" fmla="*/ 7734 h 10081"/>
                  <a:gd name="connsiteX10" fmla="*/ 7813 w 10000"/>
                  <a:gd name="connsiteY10" fmla="*/ 8652 h 10081"/>
                  <a:gd name="connsiteX11" fmla="*/ 7813 w 10000"/>
                  <a:gd name="connsiteY11" fmla="*/ 8754 h 10081"/>
                  <a:gd name="connsiteX12" fmla="*/ 7656 w 10000"/>
                  <a:gd name="connsiteY12" fmla="*/ 8959 h 10081"/>
                  <a:gd name="connsiteX13" fmla="*/ 7500 w 10000"/>
                  <a:gd name="connsiteY13" fmla="*/ 8959 h 10081"/>
                  <a:gd name="connsiteX14" fmla="*/ 7344 w 10000"/>
                  <a:gd name="connsiteY14" fmla="*/ 8857 h 10081"/>
                  <a:gd name="connsiteX15" fmla="*/ 7344 w 10000"/>
                  <a:gd name="connsiteY15" fmla="*/ 8754 h 10081"/>
                  <a:gd name="connsiteX16" fmla="*/ 7031 w 10000"/>
                  <a:gd name="connsiteY16" fmla="*/ 8754 h 10081"/>
                  <a:gd name="connsiteX17" fmla="*/ 7031 w 10000"/>
                  <a:gd name="connsiteY17" fmla="*/ 8754 h 10081"/>
                  <a:gd name="connsiteX18" fmla="*/ 7031 w 10000"/>
                  <a:gd name="connsiteY18" fmla="*/ 8652 h 10081"/>
                  <a:gd name="connsiteX19" fmla="*/ 6875 w 10000"/>
                  <a:gd name="connsiteY19" fmla="*/ 8652 h 10081"/>
                  <a:gd name="connsiteX20" fmla="*/ 6875 w 10000"/>
                  <a:gd name="connsiteY20" fmla="*/ 8754 h 10081"/>
                  <a:gd name="connsiteX21" fmla="*/ 6719 w 10000"/>
                  <a:gd name="connsiteY21" fmla="*/ 8754 h 10081"/>
                  <a:gd name="connsiteX22" fmla="*/ 6719 w 10000"/>
                  <a:gd name="connsiteY22" fmla="*/ 8857 h 10081"/>
                  <a:gd name="connsiteX23" fmla="*/ 6719 w 10000"/>
                  <a:gd name="connsiteY23" fmla="*/ 9061 h 10081"/>
                  <a:gd name="connsiteX24" fmla="*/ 6719 w 10000"/>
                  <a:gd name="connsiteY24" fmla="*/ 9469 h 10081"/>
                  <a:gd name="connsiteX25" fmla="*/ 6563 w 10000"/>
                  <a:gd name="connsiteY25" fmla="*/ 9571 h 10081"/>
                  <a:gd name="connsiteX26" fmla="*/ 6563 w 10000"/>
                  <a:gd name="connsiteY26" fmla="*/ 9571 h 10081"/>
                  <a:gd name="connsiteX27" fmla="*/ 6563 w 10000"/>
                  <a:gd name="connsiteY27" fmla="*/ 9673 h 10081"/>
                  <a:gd name="connsiteX28" fmla="*/ 6563 w 10000"/>
                  <a:gd name="connsiteY28" fmla="*/ 9877 h 10081"/>
                  <a:gd name="connsiteX29" fmla="*/ 6563 w 10000"/>
                  <a:gd name="connsiteY29" fmla="*/ 9979 h 10081"/>
                  <a:gd name="connsiteX30" fmla="*/ 6563 w 10000"/>
                  <a:gd name="connsiteY30" fmla="*/ 9979 h 10081"/>
                  <a:gd name="connsiteX31" fmla="*/ 6406 w 10000"/>
                  <a:gd name="connsiteY31" fmla="*/ 10081 h 10081"/>
                  <a:gd name="connsiteX32" fmla="*/ 6406 w 10000"/>
                  <a:gd name="connsiteY32" fmla="*/ 10081 h 10081"/>
                  <a:gd name="connsiteX33" fmla="*/ 0 w 10000"/>
                  <a:gd name="connsiteY33" fmla="*/ 3857 h 10081"/>
                  <a:gd name="connsiteX0" fmla="*/ 0 w 10000"/>
                  <a:gd name="connsiteY0" fmla="*/ 3857 h 10081"/>
                  <a:gd name="connsiteX1" fmla="*/ 0 w 10000"/>
                  <a:gd name="connsiteY1" fmla="*/ 3857 h 10081"/>
                  <a:gd name="connsiteX2" fmla="*/ 1563 w 10000"/>
                  <a:gd name="connsiteY2" fmla="*/ 81 h 10081"/>
                  <a:gd name="connsiteX3" fmla="*/ 1563 w 10000"/>
                  <a:gd name="connsiteY3" fmla="*/ 0 h 10081"/>
                  <a:gd name="connsiteX4" fmla="*/ 3081 w 10000"/>
                  <a:gd name="connsiteY4" fmla="*/ 204 h 10081"/>
                  <a:gd name="connsiteX5" fmla="*/ 4844 w 10000"/>
                  <a:gd name="connsiteY5" fmla="*/ 510 h 10081"/>
                  <a:gd name="connsiteX6" fmla="*/ 5625 w 10000"/>
                  <a:gd name="connsiteY6" fmla="*/ 612 h 10081"/>
                  <a:gd name="connsiteX7" fmla="*/ 10000 w 10000"/>
                  <a:gd name="connsiteY7" fmla="*/ 1305 h 10081"/>
                  <a:gd name="connsiteX8" fmla="*/ 10000 w 10000"/>
                  <a:gd name="connsiteY8" fmla="*/ 1224 h 10081"/>
                  <a:gd name="connsiteX9" fmla="*/ 8125 w 10000"/>
                  <a:gd name="connsiteY9" fmla="*/ 7734 h 10081"/>
                  <a:gd name="connsiteX10" fmla="*/ 7813 w 10000"/>
                  <a:gd name="connsiteY10" fmla="*/ 8652 h 10081"/>
                  <a:gd name="connsiteX11" fmla="*/ 7813 w 10000"/>
                  <a:gd name="connsiteY11" fmla="*/ 8754 h 10081"/>
                  <a:gd name="connsiteX12" fmla="*/ 7656 w 10000"/>
                  <a:gd name="connsiteY12" fmla="*/ 8959 h 10081"/>
                  <a:gd name="connsiteX13" fmla="*/ 7500 w 10000"/>
                  <a:gd name="connsiteY13" fmla="*/ 8959 h 10081"/>
                  <a:gd name="connsiteX14" fmla="*/ 7344 w 10000"/>
                  <a:gd name="connsiteY14" fmla="*/ 8857 h 10081"/>
                  <a:gd name="connsiteX15" fmla="*/ 7344 w 10000"/>
                  <a:gd name="connsiteY15" fmla="*/ 8754 h 10081"/>
                  <a:gd name="connsiteX16" fmla="*/ 7031 w 10000"/>
                  <a:gd name="connsiteY16" fmla="*/ 8754 h 10081"/>
                  <a:gd name="connsiteX17" fmla="*/ 7031 w 10000"/>
                  <a:gd name="connsiteY17" fmla="*/ 8754 h 10081"/>
                  <a:gd name="connsiteX18" fmla="*/ 7031 w 10000"/>
                  <a:gd name="connsiteY18" fmla="*/ 8652 h 10081"/>
                  <a:gd name="connsiteX19" fmla="*/ 6875 w 10000"/>
                  <a:gd name="connsiteY19" fmla="*/ 8652 h 10081"/>
                  <a:gd name="connsiteX20" fmla="*/ 6875 w 10000"/>
                  <a:gd name="connsiteY20" fmla="*/ 8754 h 10081"/>
                  <a:gd name="connsiteX21" fmla="*/ 6719 w 10000"/>
                  <a:gd name="connsiteY21" fmla="*/ 8754 h 10081"/>
                  <a:gd name="connsiteX22" fmla="*/ 6719 w 10000"/>
                  <a:gd name="connsiteY22" fmla="*/ 8857 h 10081"/>
                  <a:gd name="connsiteX23" fmla="*/ 6719 w 10000"/>
                  <a:gd name="connsiteY23" fmla="*/ 9061 h 10081"/>
                  <a:gd name="connsiteX24" fmla="*/ 6719 w 10000"/>
                  <a:gd name="connsiteY24" fmla="*/ 9469 h 10081"/>
                  <a:gd name="connsiteX25" fmla="*/ 6563 w 10000"/>
                  <a:gd name="connsiteY25" fmla="*/ 9571 h 10081"/>
                  <a:gd name="connsiteX26" fmla="*/ 6563 w 10000"/>
                  <a:gd name="connsiteY26" fmla="*/ 9571 h 10081"/>
                  <a:gd name="connsiteX27" fmla="*/ 6563 w 10000"/>
                  <a:gd name="connsiteY27" fmla="*/ 9673 h 10081"/>
                  <a:gd name="connsiteX28" fmla="*/ 6563 w 10000"/>
                  <a:gd name="connsiteY28" fmla="*/ 9877 h 10081"/>
                  <a:gd name="connsiteX29" fmla="*/ 6563 w 10000"/>
                  <a:gd name="connsiteY29" fmla="*/ 9979 h 10081"/>
                  <a:gd name="connsiteX30" fmla="*/ 6563 w 10000"/>
                  <a:gd name="connsiteY30" fmla="*/ 9979 h 10081"/>
                  <a:gd name="connsiteX31" fmla="*/ 6406 w 10000"/>
                  <a:gd name="connsiteY31" fmla="*/ 10081 h 10081"/>
                  <a:gd name="connsiteX32" fmla="*/ 6406 w 10000"/>
                  <a:gd name="connsiteY32" fmla="*/ 10081 h 10081"/>
                  <a:gd name="connsiteX33" fmla="*/ 0 w 10000"/>
                  <a:gd name="connsiteY33" fmla="*/ 3857 h 1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10000" h="10081">
                    <a:moveTo>
                      <a:pt x="0" y="3857"/>
                    </a:moveTo>
                    <a:lnTo>
                      <a:pt x="0" y="3857"/>
                    </a:lnTo>
                    <a:lnTo>
                      <a:pt x="1563" y="81"/>
                    </a:lnTo>
                    <a:lnTo>
                      <a:pt x="1563" y="0"/>
                    </a:lnTo>
                    <a:lnTo>
                      <a:pt x="3081" y="204"/>
                    </a:lnTo>
                    <a:cubicBezTo>
                      <a:pt x="3698" y="360"/>
                      <a:pt x="4271" y="408"/>
                      <a:pt x="4844" y="510"/>
                    </a:cubicBezTo>
                    <a:lnTo>
                      <a:pt x="5625" y="612"/>
                    </a:lnTo>
                    <a:lnTo>
                      <a:pt x="10000" y="1305"/>
                    </a:lnTo>
                    <a:lnTo>
                      <a:pt x="10000" y="1224"/>
                    </a:lnTo>
                    <a:lnTo>
                      <a:pt x="8125" y="7734"/>
                    </a:lnTo>
                    <a:lnTo>
                      <a:pt x="7813" y="8652"/>
                    </a:lnTo>
                    <a:lnTo>
                      <a:pt x="7813" y="8754"/>
                    </a:lnTo>
                    <a:lnTo>
                      <a:pt x="7656" y="8959"/>
                    </a:lnTo>
                    <a:lnTo>
                      <a:pt x="7500" y="8959"/>
                    </a:lnTo>
                    <a:lnTo>
                      <a:pt x="7344" y="8857"/>
                    </a:lnTo>
                    <a:lnTo>
                      <a:pt x="7344" y="8754"/>
                    </a:lnTo>
                    <a:lnTo>
                      <a:pt x="7031" y="8754"/>
                    </a:lnTo>
                    <a:lnTo>
                      <a:pt x="7031" y="8754"/>
                    </a:lnTo>
                    <a:lnTo>
                      <a:pt x="7031" y="8652"/>
                    </a:lnTo>
                    <a:lnTo>
                      <a:pt x="6875" y="8652"/>
                    </a:lnTo>
                    <a:lnTo>
                      <a:pt x="6875" y="8754"/>
                    </a:lnTo>
                    <a:lnTo>
                      <a:pt x="6719" y="8754"/>
                    </a:lnTo>
                    <a:lnTo>
                      <a:pt x="6719" y="8857"/>
                    </a:lnTo>
                    <a:lnTo>
                      <a:pt x="6719" y="9061"/>
                    </a:lnTo>
                    <a:lnTo>
                      <a:pt x="6719" y="9469"/>
                    </a:lnTo>
                    <a:lnTo>
                      <a:pt x="6563" y="9571"/>
                    </a:lnTo>
                    <a:lnTo>
                      <a:pt x="6563" y="9571"/>
                    </a:lnTo>
                    <a:lnTo>
                      <a:pt x="6563" y="9673"/>
                    </a:lnTo>
                    <a:lnTo>
                      <a:pt x="6563" y="9877"/>
                    </a:lnTo>
                    <a:lnTo>
                      <a:pt x="6563" y="9979"/>
                    </a:lnTo>
                    <a:lnTo>
                      <a:pt x="6563" y="9979"/>
                    </a:lnTo>
                    <a:lnTo>
                      <a:pt x="6406" y="10081"/>
                    </a:lnTo>
                    <a:lnTo>
                      <a:pt x="6406" y="10081"/>
                    </a:lnTo>
                    <a:lnTo>
                      <a:pt x="0" y="3857"/>
                    </a:lnTo>
                    <a:close/>
                  </a:path>
                </a:pathLst>
              </a:custGeom>
              <a:solidFill>
                <a:srgbClr val="84B4E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Freeform 166">
                <a:extLst>
                  <a:ext uri="{FF2B5EF4-FFF2-40B4-BE49-F238E27FC236}">
                    <a16:creationId xmlns:a16="http://schemas.microsoft.com/office/drawing/2014/main" id="{32A70F42-AF8D-B094-0362-A0EB13C50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1925" y="2294447"/>
                <a:ext cx="665096" cy="833623"/>
              </a:xfrm>
              <a:custGeom>
                <a:avLst/>
                <a:gdLst/>
                <a:ahLst/>
                <a:cxnLst>
                  <a:cxn ang="0">
                    <a:pos x="32" y="416"/>
                  </a:cxn>
                  <a:cxn ang="0">
                    <a:pos x="32" y="392"/>
                  </a:cxn>
                  <a:cxn ang="0">
                    <a:pos x="24" y="384"/>
                  </a:cxn>
                  <a:cxn ang="0">
                    <a:pos x="24" y="368"/>
                  </a:cxn>
                  <a:cxn ang="0">
                    <a:pos x="24" y="360"/>
                  </a:cxn>
                  <a:cxn ang="0">
                    <a:pos x="24" y="352"/>
                  </a:cxn>
                  <a:cxn ang="0">
                    <a:pos x="48" y="336"/>
                  </a:cxn>
                  <a:cxn ang="0">
                    <a:pos x="48" y="312"/>
                  </a:cxn>
                  <a:cxn ang="0">
                    <a:pos x="48" y="296"/>
                  </a:cxn>
                  <a:cxn ang="0">
                    <a:pos x="88" y="280"/>
                  </a:cxn>
                  <a:cxn ang="0">
                    <a:pos x="88" y="272"/>
                  </a:cxn>
                  <a:cxn ang="0">
                    <a:pos x="88" y="264"/>
                  </a:cxn>
                  <a:cxn ang="0">
                    <a:pos x="80" y="248"/>
                  </a:cxn>
                  <a:cxn ang="0">
                    <a:pos x="80" y="232"/>
                  </a:cxn>
                  <a:cxn ang="0">
                    <a:pos x="64" y="200"/>
                  </a:cxn>
                  <a:cxn ang="0">
                    <a:pos x="64" y="184"/>
                  </a:cxn>
                  <a:cxn ang="0">
                    <a:pos x="72" y="176"/>
                  </a:cxn>
                  <a:cxn ang="0">
                    <a:pos x="72" y="152"/>
                  </a:cxn>
                  <a:cxn ang="0">
                    <a:pos x="72" y="144"/>
                  </a:cxn>
                  <a:cxn ang="0">
                    <a:pos x="80" y="104"/>
                  </a:cxn>
                  <a:cxn ang="0">
                    <a:pos x="80" y="80"/>
                  </a:cxn>
                  <a:cxn ang="0">
                    <a:pos x="88" y="72"/>
                  </a:cxn>
                  <a:cxn ang="0">
                    <a:pos x="96" y="72"/>
                  </a:cxn>
                  <a:cxn ang="0">
                    <a:pos x="112" y="80"/>
                  </a:cxn>
                  <a:cxn ang="0">
                    <a:pos x="120" y="96"/>
                  </a:cxn>
                  <a:cxn ang="0">
                    <a:pos x="136" y="80"/>
                  </a:cxn>
                  <a:cxn ang="0">
                    <a:pos x="152" y="0"/>
                  </a:cxn>
                  <a:cxn ang="0">
                    <a:pos x="544" y="64"/>
                  </a:cxn>
                  <a:cxn ang="0">
                    <a:pos x="464" y="632"/>
                  </a:cxn>
                  <a:cxn ang="0">
                    <a:pos x="296" y="608"/>
                  </a:cxn>
                  <a:cxn ang="0">
                    <a:pos x="0" y="440"/>
                  </a:cxn>
                  <a:cxn ang="0">
                    <a:pos x="16" y="416"/>
                  </a:cxn>
                  <a:cxn ang="0">
                    <a:pos x="24" y="416"/>
                  </a:cxn>
                </a:cxnLst>
                <a:rect l="0" t="0" r="r" b="b"/>
                <a:pathLst>
                  <a:path w="544" h="632">
                    <a:moveTo>
                      <a:pt x="24" y="416"/>
                    </a:moveTo>
                    <a:lnTo>
                      <a:pt x="32" y="416"/>
                    </a:lnTo>
                    <a:lnTo>
                      <a:pt x="32" y="392"/>
                    </a:lnTo>
                    <a:lnTo>
                      <a:pt x="32" y="392"/>
                    </a:lnTo>
                    <a:lnTo>
                      <a:pt x="32" y="392"/>
                    </a:lnTo>
                    <a:lnTo>
                      <a:pt x="24" y="384"/>
                    </a:lnTo>
                    <a:lnTo>
                      <a:pt x="24" y="384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24" y="360"/>
                    </a:lnTo>
                    <a:lnTo>
                      <a:pt x="24" y="352"/>
                    </a:lnTo>
                    <a:lnTo>
                      <a:pt x="24" y="352"/>
                    </a:lnTo>
                    <a:lnTo>
                      <a:pt x="40" y="344"/>
                    </a:lnTo>
                    <a:lnTo>
                      <a:pt x="48" y="336"/>
                    </a:lnTo>
                    <a:lnTo>
                      <a:pt x="48" y="320"/>
                    </a:lnTo>
                    <a:lnTo>
                      <a:pt x="48" y="312"/>
                    </a:lnTo>
                    <a:lnTo>
                      <a:pt x="48" y="304"/>
                    </a:lnTo>
                    <a:lnTo>
                      <a:pt x="48" y="296"/>
                    </a:lnTo>
                    <a:lnTo>
                      <a:pt x="72" y="280"/>
                    </a:lnTo>
                    <a:lnTo>
                      <a:pt x="88" y="280"/>
                    </a:lnTo>
                    <a:lnTo>
                      <a:pt x="88" y="280"/>
                    </a:lnTo>
                    <a:lnTo>
                      <a:pt x="88" y="272"/>
                    </a:lnTo>
                    <a:lnTo>
                      <a:pt x="88" y="272"/>
                    </a:lnTo>
                    <a:lnTo>
                      <a:pt x="88" y="264"/>
                    </a:lnTo>
                    <a:lnTo>
                      <a:pt x="80" y="248"/>
                    </a:lnTo>
                    <a:lnTo>
                      <a:pt x="80" y="248"/>
                    </a:lnTo>
                    <a:lnTo>
                      <a:pt x="80" y="232"/>
                    </a:lnTo>
                    <a:lnTo>
                      <a:pt x="80" y="232"/>
                    </a:lnTo>
                    <a:lnTo>
                      <a:pt x="64" y="208"/>
                    </a:lnTo>
                    <a:lnTo>
                      <a:pt x="64" y="200"/>
                    </a:lnTo>
                    <a:lnTo>
                      <a:pt x="64" y="184"/>
                    </a:lnTo>
                    <a:lnTo>
                      <a:pt x="64" y="184"/>
                    </a:lnTo>
                    <a:lnTo>
                      <a:pt x="72" y="176"/>
                    </a:lnTo>
                    <a:lnTo>
                      <a:pt x="72" y="176"/>
                    </a:lnTo>
                    <a:lnTo>
                      <a:pt x="72" y="168"/>
                    </a:lnTo>
                    <a:lnTo>
                      <a:pt x="72" y="152"/>
                    </a:lnTo>
                    <a:lnTo>
                      <a:pt x="72" y="144"/>
                    </a:lnTo>
                    <a:lnTo>
                      <a:pt x="72" y="144"/>
                    </a:lnTo>
                    <a:lnTo>
                      <a:pt x="80" y="136"/>
                    </a:lnTo>
                    <a:lnTo>
                      <a:pt x="80" y="104"/>
                    </a:lnTo>
                    <a:lnTo>
                      <a:pt x="80" y="88"/>
                    </a:lnTo>
                    <a:lnTo>
                      <a:pt x="80" y="80"/>
                    </a:lnTo>
                    <a:lnTo>
                      <a:pt x="88" y="80"/>
                    </a:lnTo>
                    <a:lnTo>
                      <a:pt x="88" y="72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96" y="80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36" y="80"/>
                    </a:lnTo>
                    <a:lnTo>
                      <a:pt x="136" y="72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544" y="64"/>
                    </a:lnTo>
                    <a:lnTo>
                      <a:pt x="544" y="64"/>
                    </a:lnTo>
                    <a:lnTo>
                      <a:pt x="464" y="632"/>
                    </a:lnTo>
                    <a:lnTo>
                      <a:pt x="464" y="632"/>
                    </a:lnTo>
                    <a:lnTo>
                      <a:pt x="296" y="608"/>
                    </a:lnTo>
                    <a:lnTo>
                      <a:pt x="296" y="608"/>
                    </a:lnTo>
                    <a:lnTo>
                      <a:pt x="0" y="440"/>
                    </a:lnTo>
                    <a:lnTo>
                      <a:pt x="0" y="440"/>
                    </a:lnTo>
                    <a:lnTo>
                      <a:pt x="16" y="416"/>
                    </a:lnTo>
                    <a:lnTo>
                      <a:pt x="16" y="416"/>
                    </a:lnTo>
                    <a:lnTo>
                      <a:pt x="24" y="416"/>
                    </a:lnTo>
                    <a:close/>
                  </a:path>
                </a:pathLst>
              </a:custGeom>
              <a:solidFill>
                <a:srgbClr val="84B4E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Freeform 167">
                <a:extLst>
                  <a:ext uri="{FF2B5EF4-FFF2-40B4-BE49-F238E27FC236}">
                    <a16:creationId xmlns:a16="http://schemas.microsoft.com/office/drawing/2014/main" id="{BB928477-8DB8-660D-2E87-AB685F9A34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0192" y="2378603"/>
                <a:ext cx="684144" cy="770108"/>
              </a:xfrm>
              <a:custGeom>
                <a:avLst/>
                <a:gdLst/>
                <a:ahLst/>
                <a:cxnLst>
                  <a:cxn ang="0">
                    <a:pos x="80" y="536"/>
                  </a:cxn>
                  <a:cxn ang="0">
                    <a:pos x="80" y="536"/>
                  </a:cxn>
                  <a:cxn ang="0">
                    <a:pos x="216" y="552"/>
                  </a:cxn>
                  <a:cxn ang="0">
                    <a:pos x="216" y="552"/>
                  </a:cxn>
                  <a:cxn ang="0">
                    <a:pos x="216" y="544"/>
                  </a:cxn>
                  <a:cxn ang="0">
                    <a:pos x="216" y="544"/>
                  </a:cxn>
                  <a:cxn ang="0">
                    <a:pos x="216" y="528"/>
                  </a:cxn>
                  <a:cxn ang="0">
                    <a:pos x="216" y="528"/>
                  </a:cxn>
                  <a:cxn ang="0">
                    <a:pos x="520" y="560"/>
                  </a:cxn>
                  <a:cxn ang="0">
                    <a:pos x="520" y="560"/>
                  </a:cxn>
                  <a:cxn ang="0">
                    <a:pos x="552" y="96"/>
                  </a:cxn>
                  <a:cxn ang="0">
                    <a:pos x="560" y="48"/>
                  </a:cxn>
                  <a:cxn ang="0">
                    <a:pos x="560" y="48"/>
                  </a:cxn>
                  <a:cxn ang="0">
                    <a:pos x="512" y="48"/>
                  </a:cxn>
                  <a:cxn ang="0">
                    <a:pos x="328" y="32"/>
                  </a:cxn>
                  <a:cxn ang="0">
                    <a:pos x="128" y="8"/>
                  </a:cxn>
                  <a:cxn ang="0">
                    <a:pos x="80" y="0"/>
                  </a:cxn>
                  <a:cxn ang="0">
                    <a:pos x="80" y="0"/>
                  </a:cxn>
                  <a:cxn ang="0">
                    <a:pos x="0" y="568"/>
                  </a:cxn>
                  <a:cxn ang="0">
                    <a:pos x="0" y="568"/>
                  </a:cxn>
                  <a:cxn ang="0">
                    <a:pos x="72" y="584"/>
                  </a:cxn>
                  <a:cxn ang="0">
                    <a:pos x="72" y="584"/>
                  </a:cxn>
                  <a:cxn ang="0">
                    <a:pos x="80" y="536"/>
                  </a:cxn>
                </a:cxnLst>
                <a:rect l="0" t="0" r="r" b="b"/>
                <a:pathLst>
                  <a:path w="560" h="584">
                    <a:moveTo>
                      <a:pt x="80" y="536"/>
                    </a:moveTo>
                    <a:lnTo>
                      <a:pt x="80" y="536"/>
                    </a:lnTo>
                    <a:lnTo>
                      <a:pt x="216" y="552"/>
                    </a:lnTo>
                    <a:lnTo>
                      <a:pt x="216" y="552"/>
                    </a:lnTo>
                    <a:lnTo>
                      <a:pt x="216" y="544"/>
                    </a:lnTo>
                    <a:lnTo>
                      <a:pt x="216" y="544"/>
                    </a:lnTo>
                    <a:lnTo>
                      <a:pt x="216" y="528"/>
                    </a:lnTo>
                    <a:lnTo>
                      <a:pt x="216" y="528"/>
                    </a:lnTo>
                    <a:lnTo>
                      <a:pt x="520" y="560"/>
                    </a:lnTo>
                    <a:lnTo>
                      <a:pt x="520" y="560"/>
                    </a:lnTo>
                    <a:lnTo>
                      <a:pt x="552" y="96"/>
                    </a:lnTo>
                    <a:lnTo>
                      <a:pt x="560" y="48"/>
                    </a:lnTo>
                    <a:lnTo>
                      <a:pt x="560" y="48"/>
                    </a:lnTo>
                    <a:lnTo>
                      <a:pt x="512" y="48"/>
                    </a:lnTo>
                    <a:lnTo>
                      <a:pt x="328" y="32"/>
                    </a:lnTo>
                    <a:lnTo>
                      <a:pt x="128" y="8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0" y="568"/>
                    </a:lnTo>
                    <a:lnTo>
                      <a:pt x="0" y="568"/>
                    </a:lnTo>
                    <a:lnTo>
                      <a:pt x="72" y="584"/>
                    </a:lnTo>
                    <a:lnTo>
                      <a:pt x="72" y="584"/>
                    </a:lnTo>
                    <a:lnTo>
                      <a:pt x="80" y="536"/>
                    </a:lnTo>
                    <a:close/>
                  </a:path>
                </a:pathLst>
              </a:custGeom>
              <a:solidFill>
                <a:srgbClr val="84B4E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Freeform 168">
                <a:extLst>
                  <a:ext uri="{FF2B5EF4-FFF2-40B4-BE49-F238E27FC236}">
                    <a16:creationId xmlns:a16="http://schemas.microsoft.com/office/drawing/2014/main" id="{68FE334F-7BEB-83EE-35DF-26EC551E64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3224" y="2442117"/>
                <a:ext cx="852402" cy="474767"/>
              </a:xfrm>
              <a:custGeom>
                <a:avLst/>
                <a:gdLst/>
                <a:ahLst/>
                <a:cxnLst>
                  <a:cxn ang="0">
                    <a:pos x="240" y="264"/>
                  </a:cxn>
                  <a:cxn ang="0">
                    <a:pos x="248" y="264"/>
                  </a:cxn>
                  <a:cxn ang="0">
                    <a:pos x="264" y="280"/>
                  </a:cxn>
                  <a:cxn ang="0">
                    <a:pos x="272" y="280"/>
                  </a:cxn>
                  <a:cxn ang="0">
                    <a:pos x="288" y="280"/>
                  </a:cxn>
                  <a:cxn ang="0">
                    <a:pos x="296" y="272"/>
                  </a:cxn>
                  <a:cxn ang="0">
                    <a:pos x="312" y="304"/>
                  </a:cxn>
                  <a:cxn ang="0">
                    <a:pos x="328" y="304"/>
                  </a:cxn>
                  <a:cxn ang="0">
                    <a:pos x="344" y="312"/>
                  </a:cxn>
                  <a:cxn ang="0">
                    <a:pos x="360" y="304"/>
                  </a:cxn>
                  <a:cxn ang="0">
                    <a:pos x="368" y="320"/>
                  </a:cxn>
                  <a:cxn ang="0">
                    <a:pos x="376" y="312"/>
                  </a:cxn>
                  <a:cxn ang="0">
                    <a:pos x="384" y="312"/>
                  </a:cxn>
                  <a:cxn ang="0">
                    <a:pos x="392" y="304"/>
                  </a:cxn>
                  <a:cxn ang="0">
                    <a:pos x="392" y="320"/>
                  </a:cxn>
                  <a:cxn ang="0">
                    <a:pos x="408" y="320"/>
                  </a:cxn>
                  <a:cxn ang="0">
                    <a:pos x="408" y="328"/>
                  </a:cxn>
                  <a:cxn ang="0">
                    <a:pos x="416" y="336"/>
                  </a:cxn>
                  <a:cxn ang="0">
                    <a:pos x="424" y="328"/>
                  </a:cxn>
                  <a:cxn ang="0">
                    <a:pos x="432" y="328"/>
                  </a:cxn>
                  <a:cxn ang="0">
                    <a:pos x="441" y="336"/>
                  </a:cxn>
                  <a:cxn ang="0">
                    <a:pos x="449" y="336"/>
                  </a:cxn>
                  <a:cxn ang="0">
                    <a:pos x="457" y="344"/>
                  </a:cxn>
                  <a:cxn ang="0">
                    <a:pos x="465" y="328"/>
                  </a:cxn>
                  <a:cxn ang="0">
                    <a:pos x="473" y="352"/>
                  </a:cxn>
                  <a:cxn ang="0">
                    <a:pos x="473" y="352"/>
                  </a:cxn>
                  <a:cxn ang="0">
                    <a:pos x="481" y="344"/>
                  </a:cxn>
                  <a:cxn ang="0">
                    <a:pos x="489" y="328"/>
                  </a:cxn>
                  <a:cxn ang="0">
                    <a:pos x="505" y="336"/>
                  </a:cxn>
                  <a:cxn ang="0">
                    <a:pos x="513" y="336"/>
                  </a:cxn>
                  <a:cxn ang="0">
                    <a:pos x="513" y="344"/>
                  </a:cxn>
                  <a:cxn ang="0">
                    <a:pos x="545" y="360"/>
                  </a:cxn>
                  <a:cxn ang="0">
                    <a:pos x="577" y="336"/>
                  </a:cxn>
                  <a:cxn ang="0">
                    <a:pos x="585" y="344"/>
                  </a:cxn>
                  <a:cxn ang="0">
                    <a:pos x="593" y="336"/>
                  </a:cxn>
                  <a:cxn ang="0">
                    <a:pos x="593" y="328"/>
                  </a:cxn>
                  <a:cxn ang="0">
                    <a:pos x="593" y="328"/>
                  </a:cxn>
                  <a:cxn ang="0">
                    <a:pos x="609" y="344"/>
                  </a:cxn>
                  <a:cxn ang="0">
                    <a:pos x="617" y="344"/>
                  </a:cxn>
                  <a:cxn ang="0">
                    <a:pos x="641" y="328"/>
                  </a:cxn>
                  <a:cxn ang="0">
                    <a:pos x="641" y="336"/>
                  </a:cxn>
                  <a:cxn ang="0">
                    <a:pos x="665" y="352"/>
                  </a:cxn>
                  <a:cxn ang="0">
                    <a:pos x="689" y="360"/>
                  </a:cxn>
                  <a:cxn ang="0">
                    <a:pos x="697" y="184"/>
                  </a:cxn>
                  <a:cxn ang="0">
                    <a:pos x="681" y="72"/>
                  </a:cxn>
                  <a:cxn ang="0">
                    <a:pos x="673" y="16"/>
                  </a:cxn>
                  <a:cxn ang="0">
                    <a:pos x="449" y="16"/>
                  </a:cxn>
                  <a:cxn ang="0">
                    <a:pos x="80" y="8"/>
                  </a:cxn>
                  <a:cxn ang="0">
                    <a:pos x="8" y="0"/>
                  </a:cxn>
                  <a:cxn ang="0">
                    <a:pos x="0" y="48"/>
                  </a:cxn>
                  <a:cxn ang="0">
                    <a:pos x="248" y="64"/>
                  </a:cxn>
                </a:cxnLst>
                <a:rect l="0" t="0" r="r" b="b"/>
                <a:pathLst>
                  <a:path w="697" h="360">
                    <a:moveTo>
                      <a:pt x="240" y="264"/>
                    </a:moveTo>
                    <a:lnTo>
                      <a:pt x="240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64" y="280"/>
                    </a:lnTo>
                    <a:lnTo>
                      <a:pt x="264" y="280"/>
                    </a:lnTo>
                    <a:lnTo>
                      <a:pt x="272" y="280"/>
                    </a:lnTo>
                    <a:lnTo>
                      <a:pt x="272" y="280"/>
                    </a:lnTo>
                    <a:lnTo>
                      <a:pt x="288" y="280"/>
                    </a:lnTo>
                    <a:lnTo>
                      <a:pt x="288" y="280"/>
                    </a:lnTo>
                    <a:lnTo>
                      <a:pt x="296" y="272"/>
                    </a:lnTo>
                    <a:lnTo>
                      <a:pt x="296" y="272"/>
                    </a:lnTo>
                    <a:lnTo>
                      <a:pt x="312" y="304"/>
                    </a:lnTo>
                    <a:lnTo>
                      <a:pt x="312" y="304"/>
                    </a:lnTo>
                    <a:lnTo>
                      <a:pt x="328" y="304"/>
                    </a:lnTo>
                    <a:lnTo>
                      <a:pt x="328" y="304"/>
                    </a:lnTo>
                    <a:lnTo>
                      <a:pt x="336" y="312"/>
                    </a:lnTo>
                    <a:lnTo>
                      <a:pt x="344" y="312"/>
                    </a:lnTo>
                    <a:lnTo>
                      <a:pt x="344" y="304"/>
                    </a:lnTo>
                    <a:lnTo>
                      <a:pt x="360" y="304"/>
                    </a:lnTo>
                    <a:lnTo>
                      <a:pt x="368" y="312"/>
                    </a:lnTo>
                    <a:lnTo>
                      <a:pt x="368" y="320"/>
                    </a:lnTo>
                    <a:lnTo>
                      <a:pt x="368" y="320"/>
                    </a:lnTo>
                    <a:lnTo>
                      <a:pt x="376" y="312"/>
                    </a:lnTo>
                    <a:lnTo>
                      <a:pt x="376" y="312"/>
                    </a:lnTo>
                    <a:lnTo>
                      <a:pt x="384" y="312"/>
                    </a:lnTo>
                    <a:lnTo>
                      <a:pt x="384" y="312"/>
                    </a:lnTo>
                    <a:lnTo>
                      <a:pt x="392" y="304"/>
                    </a:lnTo>
                    <a:lnTo>
                      <a:pt x="392" y="304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28"/>
                    </a:lnTo>
                    <a:lnTo>
                      <a:pt x="408" y="328"/>
                    </a:lnTo>
                    <a:lnTo>
                      <a:pt x="416" y="336"/>
                    </a:lnTo>
                    <a:lnTo>
                      <a:pt x="416" y="336"/>
                    </a:lnTo>
                    <a:lnTo>
                      <a:pt x="424" y="328"/>
                    </a:lnTo>
                    <a:lnTo>
                      <a:pt x="424" y="328"/>
                    </a:lnTo>
                    <a:lnTo>
                      <a:pt x="432" y="328"/>
                    </a:lnTo>
                    <a:lnTo>
                      <a:pt x="432" y="328"/>
                    </a:lnTo>
                    <a:lnTo>
                      <a:pt x="441" y="336"/>
                    </a:lnTo>
                    <a:lnTo>
                      <a:pt x="449" y="336"/>
                    </a:lnTo>
                    <a:lnTo>
                      <a:pt x="449" y="336"/>
                    </a:lnTo>
                    <a:lnTo>
                      <a:pt x="449" y="344"/>
                    </a:lnTo>
                    <a:lnTo>
                      <a:pt x="457" y="344"/>
                    </a:lnTo>
                    <a:lnTo>
                      <a:pt x="465" y="336"/>
                    </a:lnTo>
                    <a:lnTo>
                      <a:pt x="465" y="328"/>
                    </a:lnTo>
                    <a:lnTo>
                      <a:pt x="465" y="336"/>
                    </a:lnTo>
                    <a:lnTo>
                      <a:pt x="473" y="352"/>
                    </a:lnTo>
                    <a:lnTo>
                      <a:pt x="473" y="352"/>
                    </a:lnTo>
                    <a:lnTo>
                      <a:pt x="473" y="352"/>
                    </a:lnTo>
                    <a:lnTo>
                      <a:pt x="481" y="344"/>
                    </a:lnTo>
                    <a:lnTo>
                      <a:pt x="481" y="344"/>
                    </a:lnTo>
                    <a:lnTo>
                      <a:pt x="489" y="328"/>
                    </a:lnTo>
                    <a:lnTo>
                      <a:pt x="489" y="328"/>
                    </a:lnTo>
                    <a:lnTo>
                      <a:pt x="505" y="336"/>
                    </a:lnTo>
                    <a:lnTo>
                      <a:pt x="505" y="336"/>
                    </a:lnTo>
                    <a:lnTo>
                      <a:pt x="513" y="336"/>
                    </a:lnTo>
                    <a:lnTo>
                      <a:pt x="513" y="336"/>
                    </a:lnTo>
                    <a:lnTo>
                      <a:pt x="513" y="336"/>
                    </a:lnTo>
                    <a:lnTo>
                      <a:pt x="513" y="344"/>
                    </a:lnTo>
                    <a:lnTo>
                      <a:pt x="537" y="352"/>
                    </a:lnTo>
                    <a:lnTo>
                      <a:pt x="545" y="360"/>
                    </a:lnTo>
                    <a:lnTo>
                      <a:pt x="561" y="336"/>
                    </a:lnTo>
                    <a:lnTo>
                      <a:pt x="577" y="336"/>
                    </a:lnTo>
                    <a:lnTo>
                      <a:pt x="577" y="344"/>
                    </a:lnTo>
                    <a:lnTo>
                      <a:pt x="585" y="344"/>
                    </a:lnTo>
                    <a:lnTo>
                      <a:pt x="585" y="344"/>
                    </a:lnTo>
                    <a:lnTo>
                      <a:pt x="593" y="336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609" y="344"/>
                    </a:lnTo>
                    <a:lnTo>
                      <a:pt x="617" y="344"/>
                    </a:lnTo>
                    <a:lnTo>
                      <a:pt x="617" y="344"/>
                    </a:lnTo>
                    <a:lnTo>
                      <a:pt x="625" y="328"/>
                    </a:lnTo>
                    <a:lnTo>
                      <a:pt x="641" y="328"/>
                    </a:lnTo>
                    <a:lnTo>
                      <a:pt x="641" y="336"/>
                    </a:lnTo>
                    <a:lnTo>
                      <a:pt x="641" y="336"/>
                    </a:lnTo>
                    <a:lnTo>
                      <a:pt x="665" y="352"/>
                    </a:lnTo>
                    <a:lnTo>
                      <a:pt x="665" y="352"/>
                    </a:lnTo>
                    <a:lnTo>
                      <a:pt x="681" y="352"/>
                    </a:lnTo>
                    <a:lnTo>
                      <a:pt x="689" y="360"/>
                    </a:lnTo>
                    <a:lnTo>
                      <a:pt x="689" y="360"/>
                    </a:lnTo>
                    <a:lnTo>
                      <a:pt x="697" y="184"/>
                    </a:lnTo>
                    <a:lnTo>
                      <a:pt x="697" y="184"/>
                    </a:lnTo>
                    <a:lnTo>
                      <a:pt x="681" y="72"/>
                    </a:lnTo>
                    <a:lnTo>
                      <a:pt x="673" y="16"/>
                    </a:lnTo>
                    <a:lnTo>
                      <a:pt x="673" y="16"/>
                    </a:lnTo>
                    <a:lnTo>
                      <a:pt x="609" y="16"/>
                    </a:lnTo>
                    <a:lnTo>
                      <a:pt x="449" y="16"/>
                    </a:lnTo>
                    <a:lnTo>
                      <a:pt x="136" y="8"/>
                    </a:lnTo>
                    <a:lnTo>
                      <a:pt x="80" y="8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48" y="64"/>
                    </a:lnTo>
                    <a:lnTo>
                      <a:pt x="248" y="64"/>
                    </a:lnTo>
                    <a:lnTo>
                      <a:pt x="240" y="264"/>
                    </a:lnTo>
                    <a:close/>
                  </a:path>
                </a:pathLst>
              </a:custGeom>
              <a:solidFill>
                <a:srgbClr val="84B4E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" name="Freeform 169">
                <a:extLst>
                  <a:ext uri="{FF2B5EF4-FFF2-40B4-BE49-F238E27FC236}">
                    <a16:creationId xmlns:a16="http://schemas.microsoft.com/office/drawing/2014/main" id="{69A09F00-DAEC-3CE9-42EE-A816746428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3690" y="2508807"/>
                <a:ext cx="1360350" cy="1430655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584" y="216"/>
                  </a:cxn>
                  <a:cxn ang="0">
                    <a:pos x="632" y="224"/>
                  </a:cxn>
                  <a:cxn ang="0">
                    <a:pos x="680" y="264"/>
                  </a:cxn>
                  <a:cxn ang="0">
                    <a:pos x="712" y="264"/>
                  </a:cxn>
                  <a:cxn ang="0">
                    <a:pos x="744" y="272"/>
                  </a:cxn>
                  <a:cxn ang="0">
                    <a:pos x="760" y="280"/>
                  </a:cxn>
                  <a:cxn ang="0">
                    <a:pos x="793" y="296"/>
                  </a:cxn>
                  <a:cxn ang="0">
                    <a:pos x="817" y="296"/>
                  </a:cxn>
                  <a:cxn ang="0">
                    <a:pos x="849" y="288"/>
                  </a:cxn>
                  <a:cxn ang="0">
                    <a:pos x="913" y="296"/>
                  </a:cxn>
                  <a:cxn ang="0">
                    <a:pos x="929" y="280"/>
                  </a:cxn>
                  <a:cxn ang="0">
                    <a:pos x="977" y="288"/>
                  </a:cxn>
                  <a:cxn ang="0">
                    <a:pos x="1033" y="320"/>
                  </a:cxn>
                  <a:cxn ang="0">
                    <a:pos x="1073" y="472"/>
                  </a:cxn>
                  <a:cxn ang="0">
                    <a:pos x="1105" y="552"/>
                  </a:cxn>
                  <a:cxn ang="0">
                    <a:pos x="1105" y="632"/>
                  </a:cxn>
                  <a:cxn ang="0">
                    <a:pos x="1097" y="680"/>
                  </a:cxn>
                  <a:cxn ang="0">
                    <a:pos x="1089" y="712"/>
                  </a:cxn>
                  <a:cxn ang="0">
                    <a:pos x="1017" y="736"/>
                  </a:cxn>
                  <a:cxn ang="0">
                    <a:pos x="1025" y="728"/>
                  </a:cxn>
                  <a:cxn ang="0">
                    <a:pos x="1017" y="712"/>
                  </a:cxn>
                  <a:cxn ang="0">
                    <a:pos x="1001" y="720"/>
                  </a:cxn>
                  <a:cxn ang="0">
                    <a:pos x="993" y="720"/>
                  </a:cxn>
                  <a:cxn ang="0">
                    <a:pos x="985" y="768"/>
                  </a:cxn>
                  <a:cxn ang="0">
                    <a:pos x="969" y="792"/>
                  </a:cxn>
                  <a:cxn ang="0">
                    <a:pos x="881" y="840"/>
                  </a:cxn>
                  <a:cxn ang="0">
                    <a:pos x="889" y="824"/>
                  </a:cxn>
                  <a:cxn ang="0">
                    <a:pos x="873" y="824"/>
                  </a:cxn>
                  <a:cxn ang="0">
                    <a:pos x="865" y="824"/>
                  </a:cxn>
                  <a:cxn ang="0">
                    <a:pos x="873" y="840"/>
                  </a:cxn>
                  <a:cxn ang="0">
                    <a:pos x="841" y="840"/>
                  </a:cxn>
                  <a:cxn ang="0">
                    <a:pos x="841" y="848"/>
                  </a:cxn>
                  <a:cxn ang="0">
                    <a:pos x="825" y="872"/>
                  </a:cxn>
                  <a:cxn ang="0">
                    <a:pos x="801" y="880"/>
                  </a:cxn>
                  <a:cxn ang="0">
                    <a:pos x="817" y="880"/>
                  </a:cxn>
                  <a:cxn ang="0">
                    <a:pos x="801" y="904"/>
                  </a:cxn>
                  <a:cxn ang="0">
                    <a:pos x="785" y="912"/>
                  </a:cxn>
                  <a:cxn ang="0">
                    <a:pos x="777" y="952"/>
                  </a:cxn>
                  <a:cxn ang="0">
                    <a:pos x="760" y="960"/>
                  </a:cxn>
                  <a:cxn ang="0">
                    <a:pos x="760" y="968"/>
                  </a:cxn>
                  <a:cxn ang="0">
                    <a:pos x="768" y="1008"/>
                  </a:cxn>
                  <a:cxn ang="0">
                    <a:pos x="793" y="1088"/>
                  </a:cxn>
                  <a:cxn ang="0">
                    <a:pos x="728" y="1080"/>
                  </a:cxn>
                  <a:cxn ang="0">
                    <a:pos x="664" y="1064"/>
                  </a:cxn>
                  <a:cxn ang="0">
                    <a:pos x="624" y="1032"/>
                  </a:cxn>
                  <a:cxn ang="0">
                    <a:pos x="600" y="968"/>
                  </a:cxn>
                  <a:cxn ang="0">
                    <a:pos x="576" y="920"/>
                  </a:cxn>
                  <a:cxn ang="0">
                    <a:pos x="488" y="768"/>
                  </a:cxn>
                  <a:cxn ang="0">
                    <a:pos x="360" y="680"/>
                  </a:cxn>
                  <a:cxn ang="0">
                    <a:pos x="328" y="688"/>
                  </a:cxn>
                  <a:cxn ang="0">
                    <a:pos x="280" y="760"/>
                  </a:cxn>
                  <a:cxn ang="0">
                    <a:pos x="208" y="728"/>
                  </a:cxn>
                  <a:cxn ang="0">
                    <a:pos x="152" y="640"/>
                  </a:cxn>
                  <a:cxn ang="0">
                    <a:pos x="96" y="560"/>
                  </a:cxn>
                  <a:cxn ang="0">
                    <a:pos x="32" y="496"/>
                  </a:cxn>
                </a:cxnLst>
                <a:rect l="0" t="0" r="r" b="b"/>
                <a:pathLst>
                  <a:path w="1113" h="1104">
                    <a:moveTo>
                      <a:pt x="0" y="448"/>
                    </a:moveTo>
                    <a:lnTo>
                      <a:pt x="0" y="44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304" y="464"/>
                    </a:lnTo>
                    <a:lnTo>
                      <a:pt x="304" y="464"/>
                    </a:lnTo>
                    <a:lnTo>
                      <a:pt x="336" y="0"/>
                    </a:lnTo>
                    <a:lnTo>
                      <a:pt x="336" y="0"/>
                    </a:lnTo>
                    <a:lnTo>
                      <a:pt x="584" y="16"/>
                    </a:lnTo>
                    <a:lnTo>
                      <a:pt x="584" y="16"/>
                    </a:lnTo>
                    <a:lnTo>
                      <a:pt x="576" y="216"/>
                    </a:lnTo>
                    <a:lnTo>
                      <a:pt x="576" y="216"/>
                    </a:lnTo>
                    <a:lnTo>
                      <a:pt x="584" y="216"/>
                    </a:lnTo>
                    <a:lnTo>
                      <a:pt x="584" y="216"/>
                    </a:lnTo>
                    <a:lnTo>
                      <a:pt x="600" y="232"/>
                    </a:lnTo>
                    <a:lnTo>
                      <a:pt x="600" y="232"/>
                    </a:lnTo>
                    <a:lnTo>
                      <a:pt x="608" y="232"/>
                    </a:lnTo>
                    <a:lnTo>
                      <a:pt x="608" y="232"/>
                    </a:lnTo>
                    <a:lnTo>
                      <a:pt x="624" y="232"/>
                    </a:lnTo>
                    <a:lnTo>
                      <a:pt x="624" y="232"/>
                    </a:lnTo>
                    <a:lnTo>
                      <a:pt x="632" y="224"/>
                    </a:lnTo>
                    <a:lnTo>
                      <a:pt x="632" y="224"/>
                    </a:lnTo>
                    <a:lnTo>
                      <a:pt x="648" y="256"/>
                    </a:lnTo>
                    <a:lnTo>
                      <a:pt x="648" y="256"/>
                    </a:lnTo>
                    <a:lnTo>
                      <a:pt x="664" y="256"/>
                    </a:lnTo>
                    <a:lnTo>
                      <a:pt x="664" y="256"/>
                    </a:lnTo>
                    <a:lnTo>
                      <a:pt x="672" y="264"/>
                    </a:lnTo>
                    <a:lnTo>
                      <a:pt x="680" y="264"/>
                    </a:lnTo>
                    <a:lnTo>
                      <a:pt x="680" y="256"/>
                    </a:lnTo>
                    <a:lnTo>
                      <a:pt x="696" y="256"/>
                    </a:lnTo>
                    <a:lnTo>
                      <a:pt x="704" y="264"/>
                    </a:lnTo>
                    <a:lnTo>
                      <a:pt x="704" y="272"/>
                    </a:lnTo>
                    <a:lnTo>
                      <a:pt x="704" y="272"/>
                    </a:lnTo>
                    <a:lnTo>
                      <a:pt x="712" y="264"/>
                    </a:lnTo>
                    <a:lnTo>
                      <a:pt x="712" y="264"/>
                    </a:lnTo>
                    <a:lnTo>
                      <a:pt x="720" y="264"/>
                    </a:lnTo>
                    <a:lnTo>
                      <a:pt x="720" y="264"/>
                    </a:lnTo>
                    <a:lnTo>
                      <a:pt x="728" y="256"/>
                    </a:lnTo>
                    <a:lnTo>
                      <a:pt x="728" y="256"/>
                    </a:lnTo>
                    <a:lnTo>
                      <a:pt x="728" y="272"/>
                    </a:lnTo>
                    <a:lnTo>
                      <a:pt x="728" y="272"/>
                    </a:lnTo>
                    <a:lnTo>
                      <a:pt x="744" y="272"/>
                    </a:lnTo>
                    <a:lnTo>
                      <a:pt x="744" y="272"/>
                    </a:lnTo>
                    <a:lnTo>
                      <a:pt x="744" y="280"/>
                    </a:lnTo>
                    <a:lnTo>
                      <a:pt x="744" y="280"/>
                    </a:lnTo>
                    <a:lnTo>
                      <a:pt x="752" y="288"/>
                    </a:lnTo>
                    <a:lnTo>
                      <a:pt x="752" y="288"/>
                    </a:lnTo>
                    <a:lnTo>
                      <a:pt x="760" y="280"/>
                    </a:lnTo>
                    <a:lnTo>
                      <a:pt x="760" y="280"/>
                    </a:lnTo>
                    <a:lnTo>
                      <a:pt x="768" y="280"/>
                    </a:lnTo>
                    <a:lnTo>
                      <a:pt x="768" y="280"/>
                    </a:lnTo>
                    <a:lnTo>
                      <a:pt x="777" y="288"/>
                    </a:lnTo>
                    <a:lnTo>
                      <a:pt x="785" y="288"/>
                    </a:lnTo>
                    <a:lnTo>
                      <a:pt x="785" y="288"/>
                    </a:lnTo>
                    <a:lnTo>
                      <a:pt x="785" y="296"/>
                    </a:lnTo>
                    <a:lnTo>
                      <a:pt x="793" y="296"/>
                    </a:lnTo>
                    <a:lnTo>
                      <a:pt x="801" y="288"/>
                    </a:lnTo>
                    <a:lnTo>
                      <a:pt x="801" y="280"/>
                    </a:lnTo>
                    <a:lnTo>
                      <a:pt x="801" y="288"/>
                    </a:lnTo>
                    <a:lnTo>
                      <a:pt x="809" y="304"/>
                    </a:lnTo>
                    <a:lnTo>
                      <a:pt x="809" y="304"/>
                    </a:lnTo>
                    <a:lnTo>
                      <a:pt x="809" y="304"/>
                    </a:lnTo>
                    <a:lnTo>
                      <a:pt x="817" y="296"/>
                    </a:lnTo>
                    <a:lnTo>
                      <a:pt x="817" y="296"/>
                    </a:lnTo>
                    <a:lnTo>
                      <a:pt x="825" y="280"/>
                    </a:lnTo>
                    <a:lnTo>
                      <a:pt x="825" y="280"/>
                    </a:lnTo>
                    <a:lnTo>
                      <a:pt x="841" y="288"/>
                    </a:lnTo>
                    <a:lnTo>
                      <a:pt x="841" y="288"/>
                    </a:lnTo>
                    <a:lnTo>
                      <a:pt x="849" y="288"/>
                    </a:lnTo>
                    <a:lnTo>
                      <a:pt x="849" y="288"/>
                    </a:lnTo>
                    <a:lnTo>
                      <a:pt x="849" y="288"/>
                    </a:lnTo>
                    <a:lnTo>
                      <a:pt x="849" y="296"/>
                    </a:lnTo>
                    <a:lnTo>
                      <a:pt x="873" y="304"/>
                    </a:lnTo>
                    <a:lnTo>
                      <a:pt x="881" y="312"/>
                    </a:lnTo>
                    <a:lnTo>
                      <a:pt x="897" y="288"/>
                    </a:lnTo>
                    <a:lnTo>
                      <a:pt x="913" y="288"/>
                    </a:lnTo>
                    <a:lnTo>
                      <a:pt x="913" y="296"/>
                    </a:lnTo>
                    <a:lnTo>
                      <a:pt x="921" y="296"/>
                    </a:lnTo>
                    <a:lnTo>
                      <a:pt x="921" y="296"/>
                    </a:lnTo>
                    <a:lnTo>
                      <a:pt x="929" y="288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45" y="296"/>
                    </a:lnTo>
                    <a:lnTo>
                      <a:pt x="953" y="296"/>
                    </a:lnTo>
                    <a:lnTo>
                      <a:pt x="953" y="296"/>
                    </a:lnTo>
                    <a:lnTo>
                      <a:pt x="961" y="280"/>
                    </a:lnTo>
                    <a:lnTo>
                      <a:pt x="977" y="280"/>
                    </a:lnTo>
                    <a:lnTo>
                      <a:pt x="977" y="288"/>
                    </a:lnTo>
                    <a:lnTo>
                      <a:pt x="977" y="288"/>
                    </a:lnTo>
                    <a:lnTo>
                      <a:pt x="1001" y="304"/>
                    </a:lnTo>
                    <a:lnTo>
                      <a:pt x="1001" y="304"/>
                    </a:lnTo>
                    <a:lnTo>
                      <a:pt x="1017" y="304"/>
                    </a:lnTo>
                    <a:lnTo>
                      <a:pt x="1025" y="312"/>
                    </a:lnTo>
                    <a:lnTo>
                      <a:pt x="1025" y="312"/>
                    </a:lnTo>
                    <a:lnTo>
                      <a:pt x="1033" y="320"/>
                    </a:lnTo>
                    <a:lnTo>
                      <a:pt x="1033" y="320"/>
                    </a:lnTo>
                    <a:lnTo>
                      <a:pt x="1057" y="320"/>
                    </a:lnTo>
                    <a:lnTo>
                      <a:pt x="1065" y="320"/>
                    </a:lnTo>
                    <a:lnTo>
                      <a:pt x="1065" y="320"/>
                    </a:lnTo>
                    <a:lnTo>
                      <a:pt x="1065" y="376"/>
                    </a:lnTo>
                    <a:lnTo>
                      <a:pt x="1073" y="472"/>
                    </a:lnTo>
                    <a:lnTo>
                      <a:pt x="1073" y="472"/>
                    </a:lnTo>
                    <a:lnTo>
                      <a:pt x="1089" y="496"/>
                    </a:lnTo>
                    <a:lnTo>
                      <a:pt x="1089" y="496"/>
                    </a:lnTo>
                    <a:lnTo>
                      <a:pt x="1089" y="528"/>
                    </a:lnTo>
                    <a:lnTo>
                      <a:pt x="1089" y="528"/>
                    </a:lnTo>
                    <a:lnTo>
                      <a:pt x="1097" y="536"/>
                    </a:lnTo>
                    <a:lnTo>
                      <a:pt x="1097" y="536"/>
                    </a:lnTo>
                    <a:lnTo>
                      <a:pt x="1105" y="552"/>
                    </a:lnTo>
                    <a:lnTo>
                      <a:pt x="1105" y="560"/>
                    </a:lnTo>
                    <a:lnTo>
                      <a:pt x="1113" y="576"/>
                    </a:lnTo>
                    <a:lnTo>
                      <a:pt x="1113" y="600"/>
                    </a:lnTo>
                    <a:lnTo>
                      <a:pt x="1097" y="616"/>
                    </a:lnTo>
                    <a:lnTo>
                      <a:pt x="1097" y="632"/>
                    </a:lnTo>
                    <a:lnTo>
                      <a:pt x="1097" y="632"/>
                    </a:lnTo>
                    <a:lnTo>
                      <a:pt x="1105" y="632"/>
                    </a:lnTo>
                    <a:lnTo>
                      <a:pt x="1097" y="648"/>
                    </a:lnTo>
                    <a:lnTo>
                      <a:pt x="1097" y="648"/>
                    </a:lnTo>
                    <a:lnTo>
                      <a:pt x="1105" y="656"/>
                    </a:lnTo>
                    <a:lnTo>
                      <a:pt x="1105" y="664"/>
                    </a:lnTo>
                    <a:lnTo>
                      <a:pt x="1105" y="672"/>
                    </a:lnTo>
                    <a:lnTo>
                      <a:pt x="1097" y="680"/>
                    </a:lnTo>
                    <a:lnTo>
                      <a:pt x="1097" y="680"/>
                    </a:lnTo>
                    <a:lnTo>
                      <a:pt x="1089" y="680"/>
                    </a:lnTo>
                    <a:lnTo>
                      <a:pt x="1089" y="680"/>
                    </a:lnTo>
                    <a:lnTo>
                      <a:pt x="1081" y="696"/>
                    </a:lnTo>
                    <a:lnTo>
                      <a:pt x="1081" y="696"/>
                    </a:lnTo>
                    <a:lnTo>
                      <a:pt x="1089" y="704"/>
                    </a:lnTo>
                    <a:lnTo>
                      <a:pt x="1089" y="712"/>
                    </a:lnTo>
                    <a:lnTo>
                      <a:pt x="1089" y="712"/>
                    </a:lnTo>
                    <a:lnTo>
                      <a:pt x="1081" y="712"/>
                    </a:lnTo>
                    <a:lnTo>
                      <a:pt x="1081" y="712"/>
                    </a:lnTo>
                    <a:lnTo>
                      <a:pt x="1049" y="728"/>
                    </a:lnTo>
                    <a:lnTo>
                      <a:pt x="1009" y="744"/>
                    </a:lnTo>
                    <a:lnTo>
                      <a:pt x="1009" y="744"/>
                    </a:lnTo>
                    <a:lnTo>
                      <a:pt x="1017" y="736"/>
                    </a:lnTo>
                    <a:lnTo>
                      <a:pt x="1017" y="736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25" y="728"/>
                    </a:lnTo>
                    <a:lnTo>
                      <a:pt x="1025" y="728"/>
                    </a:lnTo>
                    <a:lnTo>
                      <a:pt x="1017" y="728"/>
                    </a:lnTo>
                    <a:lnTo>
                      <a:pt x="1017" y="728"/>
                    </a:lnTo>
                    <a:lnTo>
                      <a:pt x="1009" y="728"/>
                    </a:lnTo>
                    <a:lnTo>
                      <a:pt x="1009" y="728"/>
                    </a:lnTo>
                    <a:lnTo>
                      <a:pt x="1009" y="728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04"/>
                    </a:lnTo>
                    <a:lnTo>
                      <a:pt x="1009" y="712"/>
                    </a:lnTo>
                    <a:lnTo>
                      <a:pt x="1001" y="712"/>
                    </a:lnTo>
                    <a:lnTo>
                      <a:pt x="1001" y="720"/>
                    </a:lnTo>
                    <a:lnTo>
                      <a:pt x="1001" y="720"/>
                    </a:lnTo>
                    <a:lnTo>
                      <a:pt x="993" y="720"/>
                    </a:lnTo>
                    <a:lnTo>
                      <a:pt x="993" y="712"/>
                    </a:lnTo>
                    <a:lnTo>
                      <a:pt x="985" y="712"/>
                    </a:lnTo>
                    <a:lnTo>
                      <a:pt x="985" y="712"/>
                    </a:lnTo>
                    <a:lnTo>
                      <a:pt x="985" y="712"/>
                    </a:lnTo>
                    <a:lnTo>
                      <a:pt x="993" y="720"/>
                    </a:lnTo>
                    <a:lnTo>
                      <a:pt x="993" y="720"/>
                    </a:lnTo>
                    <a:lnTo>
                      <a:pt x="985" y="728"/>
                    </a:lnTo>
                    <a:lnTo>
                      <a:pt x="985" y="736"/>
                    </a:lnTo>
                    <a:lnTo>
                      <a:pt x="1001" y="744"/>
                    </a:lnTo>
                    <a:lnTo>
                      <a:pt x="1001" y="744"/>
                    </a:lnTo>
                    <a:lnTo>
                      <a:pt x="1001" y="752"/>
                    </a:lnTo>
                    <a:lnTo>
                      <a:pt x="985" y="768"/>
                    </a:lnTo>
                    <a:lnTo>
                      <a:pt x="985" y="768"/>
                    </a:lnTo>
                    <a:lnTo>
                      <a:pt x="977" y="768"/>
                    </a:lnTo>
                    <a:lnTo>
                      <a:pt x="977" y="768"/>
                    </a:lnTo>
                    <a:lnTo>
                      <a:pt x="969" y="784"/>
                    </a:lnTo>
                    <a:lnTo>
                      <a:pt x="969" y="784"/>
                    </a:lnTo>
                    <a:lnTo>
                      <a:pt x="977" y="784"/>
                    </a:lnTo>
                    <a:lnTo>
                      <a:pt x="977" y="784"/>
                    </a:lnTo>
                    <a:lnTo>
                      <a:pt x="969" y="792"/>
                    </a:lnTo>
                    <a:lnTo>
                      <a:pt x="937" y="816"/>
                    </a:lnTo>
                    <a:lnTo>
                      <a:pt x="921" y="816"/>
                    </a:lnTo>
                    <a:lnTo>
                      <a:pt x="905" y="832"/>
                    </a:lnTo>
                    <a:lnTo>
                      <a:pt x="889" y="840"/>
                    </a:lnTo>
                    <a:lnTo>
                      <a:pt x="881" y="848"/>
                    </a:lnTo>
                    <a:lnTo>
                      <a:pt x="873" y="848"/>
                    </a:lnTo>
                    <a:lnTo>
                      <a:pt x="881" y="840"/>
                    </a:lnTo>
                    <a:lnTo>
                      <a:pt x="889" y="840"/>
                    </a:lnTo>
                    <a:lnTo>
                      <a:pt x="897" y="832"/>
                    </a:lnTo>
                    <a:lnTo>
                      <a:pt x="929" y="808"/>
                    </a:lnTo>
                    <a:lnTo>
                      <a:pt x="929" y="808"/>
                    </a:lnTo>
                    <a:lnTo>
                      <a:pt x="929" y="808"/>
                    </a:lnTo>
                    <a:lnTo>
                      <a:pt x="889" y="832"/>
                    </a:lnTo>
                    <a:lnTo>
                      <a:pt x="889" y="824"/>
                    </a:lnTo>
                    <a:lnTo>
                      <a:pt x="889" y="824"/>
                    </a:lnTo>
                    <a:lnTo>
                      <a:pt x="889" y="824"/>
                    </a:lnTo>
                    <a:lnTo>
                      <a:pt x="889" y="808"/>
                    </a:lnTo>
                    <a:lnTo>
                      <a:pt x="889" y="808"/>
                    </a:lnTo>
                    <a:lnTo>
                      <a:pt x="881" y="824"/>
                    </a:lnTo>
                    <a:lnTo>
                      <a:pt x="873" y="824"/>
                    </a:lnTo>
                    <a:lnTo>
                      <a:pt x="873" y="824"/>
                    </a:lnTo>
                    <a:lnTo>
                      <a:pt x="873" y="816"/>
                    </a:lnTo>
                    <a:lnTo>
                      <a:pt x="873" y="816"/>
                    </a:lnTo>
                    <a:lnTo>
                      <a:pt x="873" y="824"/>
                    </a:lnTo>
                    <a:lnTo>
                      <a:pt x="873" y="824"/>
                    </a:lnTo>
                    <a:lnTo>
                      <a:pt x="865" y="832"/>
                    </a:lnTo>
                    <a:lnTo>
                      <a:pt x="865" y="832"/>
                    </a:lnTo>
                    <a:lnTo>
                      <a:pt x="865" y="824"/>
                    </a:lnTo>
                    <a:lnTo>
                      <a:pt x="857" y="816"/>
                    </a:lnTo>
                    <a:lnTo>
                      <a:pt x="849" y="816"/>
                    </a:lnTo>
                    <a:lnTo>
                      <a:pt x="849" y="816"/>
                    </a:lnTo>
                    <a:lnTo>
                      <a:pt x="857" y="832"/>
                    </a:lnTo>
                    <a:lnTo>
                      <a:pt x="857" y="832"/>
                    </a:lnTo>
                    <a:lnTo>
                      <a:pt x="865" y="840"/>
                    </a:lnTo>
                    <a:lnTo>
                      <a:pt x="873" y="840"/>
                    </a:lnTo>
                    <a:lnTo>
                      <a:pt x="865" y="848"/>
                    </a:lnTo>
                    <a:lnTo>
                      <a:pt x="865" y="848"/>
                    </a:lnTo>
                    <a:lnTo>
                      <a:pt x="857" y="848"/>
                    </a:lnTo>
                    <a:lnTo>
                      <a:pt x="849" y="856"/>
                    </a:lnTo>
                    <a:lnTo>
                      <a:pt x="849" y="856"/>
                    </a:lnTo>
                    <a:lnTo>
                      <a:pt x="841" y="856"/>
                    </a:lnTo>
                    <a:lnTo>
                      <a:pt x="841" y="840"/>
                    </a:lnTo>
                    <a:lnTo>
                      <a:pt x="841" y="840"/>
                    </a:lnTo>
                    <a:lnTo>
                      <a:pt x="833" y="840"/>
                    </a:lnTo>
                    <a:lnTo>
                      <a:pt x="825" y="824"/>
                    </a:lnTo>
                    <a:lnTo>
                      <a:pt x="825" y="824"/>
                    </a:lnTo>
                    <a:lnTo>
                      <a:pt x="833" y="840"/>
                    </a:lnTo>
                    <a:lnTo>
                      <a:pt x="833" y="840"/>
                    </a:lnTo>
                    <a:lnTo>
                      <a:pt x="841" y="848"/>
                    </a:lnTo>
                    <a:lnTo>
                      <a:pt x="841" y="848"/>
                    </a:lnTo>
                    <a:lnTo>
                      <a:pt x="833" y="848"/>
                    </a:lnTo>
                    <a:lnTo>
                      <a:pt x="833" y="848"/>
                    </a:lnTo>
                    <a:lnTo>
                      <a:pt x="833" y="864"/>
                    </a:lnTo>
                    <a:lnTo>
                      <a:pt x="833" y="864"/>
                    </a:lnTo>
                    <a:lnTo>
                      <a:pt x="825" y="872"/>
                    </a:lnTo>
                    <a:lnTo>
                      <a:pt x="825" y="872"/>
                    </a:lnTo>
                    <a:lnTo>
                      <a:pt x="825" y="864"/>
                    </a:lnTo>
                    <a:lnTo>
                      <a:pt x="825" y="864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01" y="880"/>
                    </a:lnTo>
                    <a:lnTo>
                      <a:pt x="801" y="880"/>
                    </a:lnTo>
                    <a:lnTo>
                      <a:pt x="801" y="888"/>
                    </a:lnTo>
                    <a:lnTo>
                      <a:pt x="801" y="888"/>
                    </a:lnTo>
                    <a:lnTo>
                      <a:pt x="809" y="880"/>
                    </a:lnTo>
                    <a:lnTo>
                      <a:pt x="809" y="880"/>
                    </a:lnTo>
                    <a:lnTo>
                      <a:pt x="817" y="880"/>
                    </a:lnTo>
                    <a:lnTo>
                      <a:pt x="817" y="880"/>
                    </a:lnTo>
                    <a:lnTo>
                      <a:pt x="817" y="880"/>
                    </a:lnTo>
                    <a:lnTo>
                      <a:pt x="809" y="888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768" y="904"/>
                    </a:lnTo>
                    <a:lnTo>
                      <a:pt x="768" y="904"/>
                    </a:lnTo>
                    <a:lnTo>
                      <a:pt x="777" y="904"/>
                    </a:lnTo>
                    <a:lnTo>
                      <a:pt x="777" y="904"/>
                    </a:lnTo>
                    <a:lnTo>
                      <a:pt x="785" y="904"/>
                    </a:lnTo>
                    <a:lnTo>
                      <a:pt x="785" y="904"/>
                    </a:lnTo>
                    <a:lnTo>
                      <a:pt x="785" y="912"/>
                    </a:lnTo>
                    <a:lnTo>
                      <a:pt x="785" y="920"/>
                    </a:lnTo>
                    <a:lnTo>
                      <a:pt x="793" y="920"/>
                    </a:lnTo>
                    <a:lnTo>
                      <a:pt x="793" y="920"/>
                    </a:lnTo>
                    <a:lnTo>
                      <a:pt x="785" y="952"/>
                    </a:lnTo>
                    <a:lnTo>
                      <a:pt x="777" y="960"/>
                    </a:lnTo>
                    <a:lnTo>
                      <a:pt x="777" y="960"/>
                    </a:lnTo>
                    <a:lnTo>
                      <a:pt x="777" y="952"/>
                    </a:lnTo>
                    <a:lnTo>
                      <a:pt x="777" y="944"/>
                    </a:lnTo>
                    <a:lnTo>
                      <a:pt x="768" y="944"/>
                    </a:lnTo>
                    <a:lnTo>
                      <a:pt x="768" y="944"/>
                    </a:lnTo>
                    <a:lnTo>
                      <a:pt x="768" y="944"/>
                    </a:lnTo>
                    <a:lnTo>
                      <a:pt x="768" y="952"/>
                    </a:lnTo>
                    <a:lnTo>
                      <a:pt x="760" y="960"/>
                    </a:lnTo>
                    <a:lnTo>
                      <a:pt x="760" y="960"/>
                    </a:lnTo>
                    <a:lnTo>
                      <a:pt x="752" y="952"/>
                    </a:lnTo>
                    <a:lnTo>
                      <a:pt x="752" y="952"/>
                    </a:lnTo>
                    <a:lnTo>
                      <a:pt x="752" y="960"/>
                    </a:lnTo>
                    <a:lnTo>
                      <a:pt x="752" y="960"/>
                    </a:lnTo>
                    <a:lnTo>
                      <a:pt x="752" y="960"/>
                    </a:lnTo>
                    <a:lnTo>
                      <a:pt x="760" y="968"/>
                    </a:lnTo>
                    <a:lnTo>
                      <a:pt x="760" y="968"/>
                    </a:lnTo>
                    <a:lnTo>
                      <a:pt x="777" y="968"/>
                    </a:lnTo>
                    <a:lnTo>
                      <a:pt x="777" y="968"/>
                    </a:lnTo>
                    <a:lnTo>
                      <a:pt x="777" y="976"/>
                    </a:lnTo>
                    <a:lnTo>
                      <a:pt x="777" y="976"/>
                    </a:lnTo>
                    <a:lnTo>
                      <a:pt x="768" y="1000"/>
                    </a:lnTo>
                    <a:lnTo>
                      <a:pt x="768" y="1000"/>
                    </a:lnTo>
                    <a:lnTo>
                      <a:pt x="768" y="1008"/>
                    </a:lnTo>
                    <a:lnTo>
                      <a:pt x="785" y="1032"/>
                    </a:lnTo>
                    <a:lnTo>
                      <a:pt x="785" y="1032"/>
                    </a:lnTo>
                    <a:lnTo>
                      <a:pt x="777" y="1056"/>
                    </a:lnTo>
                    <a:lnTo>
                      <a:pt x="777" y="1056"/>
                    </a:lnTo>
                    <a:lnTo>
                      <a:pt x="785" y="1064"/>
                    </a:lnTo>
                    <a:lnTo>
                      <a:pt x="793" y="1080"/>
                    </a:lnTo>
                    <a:lnTo>
                      <a:pt x="793" y="1088"/>
                    </a:lnTo>
                    <a:lnTo>
                      <a:pt x="793" y="1088"/>
                    </a:lnTo>
                    <a:lnTo>
                      <a:pt x="785" y="1096"/>
                    </a:lnTo>
                    <a:lnTo>
                      <a:pt x="777" y="1104"/>
                    </a:lnTo>
                    <a:lnTo>
                      <a:pt x="777" y="1104"/>
                    </a:lnTo>
                    <a:lnTo>
                      <a:pt x="768" y="1096"/>
                    </a:lnTo>
                    <a:lnTo>
                      <a:pt x="752" y="1080"/>
                    </a:lnTo>
                    <a:lnTo>
                      <a:pt x="728" y="1080"/>
                    </a:lnTo>
                    <a:lnTo>
                      <a:pt x="720" y="1080"/>
                    </a:lnTo>
                    <a:lnTo>
                      <a:pt x="704" y="1080"/>
                    </a:lnTo>
                    <a:lnTo>
                      <a:pt x="704" y="1080"/>
                    </a:lnTo>
                    <a:lnTo>
                      <a:pt x="680" y="1064"/>
                    </a:lnTo>
                    <a:lnTo>
                      <a:pt x="680" y="1064"/>
                    </a:lnTo>
                    <a:lnTo>
                      <a:pt x="664" y="1064"/>
                    </a:lnTo>
                    <a:lnTo>
                      <a:pt x="664" y="1064"/>
                    </a:lnTo>
                    <a:lnTo>
                      <a:pt x="664" y="1056"/>
                    </a:lnTo>
                    <a:lnTo>
                      <a:pt x="656" y="1048"/>
                    </a:lnTo>
                    <a:lnTo>
                      <a:pt x="632" y="1048"/>
                    </a:lnTo>
                    <a:lnTo>
                      <a:pt x="624" y="1048"/>
                    </a:lnTo>
                    <a:lnTo>
                      <a:pt x="624" y="1048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16" y="1016"/>
                    </a:lnTo>
                    <a:lnTo>
                      <a:pt x="608" y="984"/>
                    </a:lnTo>
                    <a:lnTo>
                      <a:pt x="600" y="984"/>
                    </a:lnTo>
                    <a:lnTo>
                      <a:pt x="600" y="984"/>
                    </a:lnTo>
                    <a:lnTo>
                      <a:pt x="600" y="968"/>
                    </a:lnTo>
                    <a:lnTo>
                      <a:pt x="600" y="960"/>
                    </a:lnTo>
                    <a:lnTo>
                      <a:pt x="600" y="960"/>
                    </a:lnTo>
                    <a:lnTo>
                      <a:pt x="592" y="952"/>
                    </a:lnTo>
                    <a:lnTo>
                      <a:pt x="592" y="952"/>
                    </a:lnTo>
                    <a:lnTo>
                      <a:pt x="592" y="944"/>
                    </a:lnTo>
                    <a:lnTo>
                      <a:pt x="592" y="920"/>
                    </a:lnTo>
                    <a:lnTo>
                      <a:pt x="576" y="920"/>
                    </a:lnTo>
                    <a:lnTo>
                      <a:pt x="552" y="888"/>
                    </a:lnTo>
                    <a:lnTo>
                      <a:pt x="544" y="864"/>
                    </a:lnTo>
                    <a:lnTo>
                      <a:pt x="536" y="856"/>
                    </a:lnTo>
                    <a:lnTo>
                      <a:pt x="528" y="848"/>
                    </a:lnTo>
                    <a:lnTo>
                      <a:pt x="496" y="776"/>
                    </a:lnTo>
                    <a:lnTo>
                      <a:pt x="488" y="768"/>
                    </a:lnTo>
                    <a:lnTo>
                      <a:pt x="488" y="768"/>
                    </a:lnTo>
                    <a:lnTo>
                      <a:pt x="480" y="744"/>
                    </a:lnTo>
                    <a:lnTo>
                      <a:pt x="456" y="728"/>
                    </a:lnTo>
                    <a:lnTo>
                      <a:pt x="448" y="720"/>
                    </a:lnTo>
                    <a:lnTo>
                      <a:pt x="432" y="696"/>
                    </a:lnTo>
                    <a:lnTo>
                      <a:pt x="400" y="696"/>
                    </a:lnTo>
                    <a:lnTo>
                      <a:pt x="368" y="688"/>
                    </a:lnTo>
                    <a:lnTo>
                      <a:pt x="360" y="680"/>
                    </a:lnTo>
                    <a:lnTo>
                      <a:pt x="360" y="680"/>
                    </a:lnTo>
                    <a:lnTo>
                      <a:pt x="352" y="680"/>
                    </a:lnTo>
                    <a:lnTo>
                      <a:pt x="344" y="696"/>
                    </a:lnTo>
                    <a:lnTo>
                      <a:pt x="336" y="696"/>
                    </a:lnTo>
                    <a:lnTo>
                      <a:pt x="336" y="688"/>
                    </a:lnTo>
                    <a:lnTo>
                      <a:pt x="336" y="688"/>
                    </a:lnTo>
                    <a:lnTo>
                      <a:pt x="328" y="688"/>
                    </a:lnTo>
                    <a:lnTo>
                      <a:pt x="320" y="688"/>
                    </a:lnTo>
                    <a:lnTo>
                      <a:pt x="304" y="704"/>
                    </a:lnTo>
                    <a:lnTo>
                      <a:pt x="304" y="728"/>
                    </a:lnTo>
                    <a:lnTo>
                      <a:pt x="296" y="736"/>
                    </a:lnTo>
                    <a:lnTo>
                      <a:pt x="296" y="744"/>
                    </a:lnTo>
                    <a:lnTo>
                      <a:pt x="288" y="744"/>
                    </a:lnTo>
                    <a:lnTo>
                      <a:pt x="280" y="760"/>
                    </a:lnTo>
                    <a:lnTo>
                      <a:pt x="280" y="760"/>
                    </a:lnTo>
                    <a:lnTo>
                      <a:pt x="280" y="768"/>
                    </a:lnTo>
                    <a:lnTo>
                      <a:pt x="264" y="768"/>
                    </a:lnTo>
                    <a:lnTo>
                      <a:pt x="256" y="760"/>
                    </a:lnTo>
                    <a:lnTo>
                      <a:pt x="216" y="736"/>
                    </a:lnTo>
                    <a:lnTo>
                      <a:pt x="208" y="728"/>
                    </a:lnTo>
                    <a:lnTo>
                      <a:pt x="208" y="728"/>
                    </a:lnTo>
                    <a:lnTo>
                      <a:pt x="192" y="720"/>
                    </a:lnTo>
                    <a:lnTo>
                      <a:pt x="176" y="704"/>
                    </a:lnTo>
                    <a:lnTo>
                      <a:pt x="160" y="688"/>
                    </a:lnTo>
                    <a:lnTo>
                      <a:pt x="152" y="672"/>
                    </a:lnTo>
                    <a:lnTo>
                      <a:pt x="152" y="672"/>
                    </a:lnTo>
                    <a:lnTo>
                      <a:pt x="152" y="648"/>
                    </a:lnTo>
                    <a:lnTo>
                      <a:pt x="152" y="640"/>
                    </a:lnTo>
                    <a:lnTo>
                      <a:pt x="144" y="632"/>
                    </a:lnTo>
                    <a:lnTo>
                      <a:pt x="144" y="632"/>
                    </a:lnTo>
                    <a:lnTo>
                      <a:pt x="136" y="616"/>
                    </a:lnTo>
                    <a:lnTo>
                      <a:pt x="136" y="608"/>
                    </a:lnTo>
                    <a:lnTo>
                      <a:pt x="136" y="608"/>
                    </a:lnTo>
                    <a:lnTo>
                      <a:pt x="128" y="584"/>
                    </a:lnTo>
                    <a:lnTo>
                      <a:pt x="96" y="560"/>
                    </a:lnTo>
                    <a:lnTo>
                      <a:pt x="88" y="552"/>
                    </a:lnTo>
                    <a:lnTo>
                      <a:pt x="80" y="544"/>
                    </a:lnTo>
                    <a:lnTo>
                      <a:pt x="72" y="528"/>
                    </a:lnTo>
                    <a:lnTo>
                      <a:pt x="48" y="496"/>
                    </a:lnTo>
                    <a:lnTo>
                      <a:pt x="48" y="496"/>
                    </a:lnTo>
                    <a:lnTo>
                      <a:pt x="32" y="496"/>
                    </a:lnTo>
                    <a:lnTo>
                      <a:pt x="32" y="496"/>
                    </a:lnTo>
                    <a:lnTo>
                      <a:pt x="16" y="456"/>
                    </a:lnTo>
                    <a:lnTo>
                      <a:pt x="16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48"/>
                    </a:lnTo>
                    <a:close/>
                  </a:path>
                </a:pathLst>
              </a:custGeom>
              <a:solidFill>
                <a:srgbClr val="84B4E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Freeform 170">
                <a:extLst>
                  <a:ext uri="{FF2B5EF4-FFF2-40B4-BE49-F238E27FC236}">
                    <a16:creationId xmlns:a16="http://schemas.microsoft.com/office/drawing/2014/main" id="{7E65422E-42B2-558A-09CB-8BF77302DD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817" y="2504044"/>
                <a:ext cx="500009" cy="508113"/>
              </a:xfrm>
              <a:custGeom>
                <a:avLst/>
                <a:gdLst/>
                <a:ahLst/>
                <a:cxnLst>
                  <a:cxn ang="0">
                    <a:pos x="296" y="344"/>
                  </a:cxn>
                  <a:cxn ang="0">
                    <a:pos x="296" y="336"/>
                  </a:cxn>
                  <a:cxn ang="0">
                    <a:pos x="296" y="336"/>
                  </a:cxn>
                  <a:cxn ang="0">
                    <a:pos x="288" y="312"/>
                  </a:cxn>
                  <a:cxn ang="0">
                    <a:pos x="280" y="304"/>
                  </a:cxn>
                  <a:cxn ang="0">
                    <a:pos x="288" y="296"/>
                  </a:cxn>
                  <a:cxn ang="0">
                    <a:pos x="288" y="288"/>
                  </a:cxn>
                  <a:cxn ang="0">
                    <a:pos x="296" y="288"/>
                  </a:cxn>
                  <a:cxn ang="0">
                    <a:pos x="288" y="280"/>
                  </a:cxn>
                  <a:cxn ang="0">
                    <a:pos x="296" y="280"/>
                  </a:cxn>
                  <a:cxn ang="0">
                    <a:pos x="296" y="272"/>
                  </a:cxn>
                  <a:cxn ang="0">
                    <a:pos x="296" y="256"/>
                  </a:cxn>
                  <a:cxn ang="0">
                    <a:pos x="304" y="248"/>
                  </a:cxn>
                  <a:cxn ang="0">
                    <a:pos x="304" y="248"/>
                  </a:cxn>
                  <a:cxn ang="0">
                    <a:pos x="312" y="240"/>
                  </a:cxn>
                  <a:cxn ang="0">
                    <a:pos x="312" y="232"/>
                  </a:cxn>
                  <a:cxn ang="0">
                    <a:pos x="328" y="216"/>
                  </a:cxn>
                  <a:cxn ang="0">
                    <a:pos x="328" y="216"/>
                  </a:cxn>
                  <a:cxn ang="0">
                    <a:pos x="336" y="208"/>
                  </a:cxn>
                  <a:cxn ang="0">
                    <a:pos x="336" y="184"/>
                  </a:cxn>
                  <a:cxn ang="0">
                    <a:pos x="344" y="176"/>
                  </a:cxn>
                  <a:cxn ang="0">
                    <a:pos x="352" y="168"/>
                  </a:cxn>
                  <a:cxn ang="0">
                    <a:pos x="360" y="152"/>
                  </a:cxn>
                  <a:cxn ang="0">
                    <a:pos x="352" y="152"/>
                  </a:cxn>
                  <a:cxn ang="0">
                    <a:pos x="360" y="144"/>
                  </a:cxn>
                  <a:cxn ang="0">
                    <a:pos x="368" y="136"/>
                  </a:cxn>
                  <a:cxn ang="0">
                    <a:pos x="368" y="120"/>
                  </a:cxn>
                  <a:cxn ang="0">
                    <a:pos x="368" y="112"/>
                  </a:cxn>
                  <a:cxn ang="0">
                    <a:pos x="384" y="88"/>
                  </a:cxn>
                  <a:cxn ang="0">
                    <a:pos x="376" y="80"/>
                  </a:cxn>
                  <a:cxn ang="0">
                    <a:pos x="384" y="80"/>
                  </a:cxn>
                  <a:cxn ang="0">
                    <a:pos x="400" y="64"/>
                  </a:cxn>
                  <a:cxn ang="0">
                    <a:pos x="392" y="48"/>
                  </a:cxn>
                  <a:cxn ang="0">
                    <a:pos x="344" y="48"/>
                  </a:cxn>
                  <a:cxn ang="0">
                    <a:pos x="344" y="48"/>
                  </a:cxn>
                  <a:cxn ang="0">
                    <a:pos x="360" y="16"/>
                  </a:cxn>
                  <a:cxn ang="0">
                    <a:pos x="352" y="0"/>
                  </a:cxn>
                  <a:cxn ang="0">
                    <a:pos x="344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16" y="128"/>
                  </a:cxn>
                  <a:cxn ang="0">
                    <a:pos x="8" y="304"/>
                  </a:cxn>
                  <a:cxn ang="0">
                    <a:pos x="16" y="312"/>
                  </a:cxn>
                  <a:cxn ang="0">
                    <a:pos x="48" y="312"/>
                  </a:cxn>
                  <a:cxn ang="0">
                    <a:pos x="48" y="368"/>
                  </a:cxn>
                  <a:cxn ang="0">
                    <a:pos x="288" y="360"/>
                  </a:cxn>
                  <a:cxn ang="0">
                    <a:pos x="296" y="344"/>
                  </a:cxn>
                </a:cxnLst>
                <a:rect l="0" t="0" r="r" b="b"/>
                <a:pathLst>
                  <a:path w="400" h="368">
                    <a:moveTo>
                      <a:pt x="296" y="344"/>
                    </a:moveTo>
                    <a:lnTo>
                      <a:pt x="296" y="344"/>
                    </a:lnTo>
                    <a:lnTo>
                      <a:pt x="296" y="344"/>
                    </a:lnTo>
                    <a:lnTo>
                      <a:pt x="296" y="336"/>
                    </a:lnTo>
                    <a:lnTo>
                      <a:pt x="296" y="336"/>
                    </a:lnTo>
                    <a:lnTo>
                      <a:pt x="296" y="336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0" y="304"/>
                    </a:lnTo>
                    <a:lnTo>
                      <a:pt x="280" y="304"/>
                    </a:lnTo>
                    <a:lnTo>
                      <a:pt x="288" y="296"/>
                    </a:lnTo>
                    <a:lnTo>
                      <a:pt x="288" y="296"/>
                    </a:lnTo>
                    <a:lnTo>
                      <a:pt x="288" y="296"/>
                    </a:lnTo>
                    <a:lnTo>
                      <a:pt x="288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88" y="280"/>
                    </a:lnTo>
                    <a:lnTo>
                      <a:pt x="288" y="280"/>
                    </a:lnTo>
                    <a:lnTo>
                      <a:pt x="296" y="280"/>
                    </a:lnTo>
                    <a:lnTo>
                      <a:pt x="296" y="272"/>
                    </a:lnTo>
                    <a:lnTo>
                      <a:pt x="296" y="272"/>
                    </a:lnTo>
                    <a:lnTo>
                      <a:pt x="296" y="264"/>
                    </a:lnTo>
                    <a:lnTo>
                      <a:pt x="296" y="256"/>
                    </a:lnTo>
                    <a:lnTo>
                      <a:pt x="304" y="256"/>
                    </a:lnTo>
                    <a:lnTo>
                      <a:pt x="304" y="248"/>
                    </a:lnTo>
                    <a:lnTo>
                      <a:pt x="304" y="248"/>
                    </a:lnTo>
                    <a:lnTo>
                      <a:pt x="304" y="248"/>
                    </a:lnTo>
                    <a:lnTo>
                      <a:pt x="312" y="240"/>
                    </a:lnTo>
                    <a:lnTo>
                      <a:pt x="312" y="240"/>
                    </a:lnTo>
                    <a:lnTo>
                      <a:pt x="312" y="232"/>
                    </a:lnTo>
                    <a:lnTo>
                      <a:pt x="312" y="232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36" y="208"/>
                    </a:lnTo>
                    <a:lnTo>
                      <a:pt x="336" y="208"/>
                    </a:lnTo>
                    <a:lnTo>
                      <a:pt x="336" y="184"/>
                    </a:lnTo>
                    <a:lnTo>
                      <a:pt x="336" y="184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52" y="168"/>
                    </a:lnTo>
                    <a:lnTo>
                      <a:pt x="352" y="168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52" y="152"/>
                    </a:lnTo>
                    <a:lnTo>
                      <a:pt x="352" y="152"/>
                    </a:lnTo>
                    <a:lnTo>
                      <a:pt x="360" y="144"/>
                    </a:lnTo>
                    <a:lnTo>
                      <a:pt x="368" y="144"/>
                    </a:lnTo>
                    <a:lnTo>
                      <a:pt x="368" y="136"/>
                    </a:lnTo>
                    <a:lnTo>
                      <a:pt x="368" y="128"/>
                    </a:lnTo>
                    <a:lnTo>
                      <a:pt x="368" y="120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76" y="96"/>
                    </a:lnTo>
                    <a:lnTo>
                      <a:pt x="384" y="88"/>
                    </a:lnTo>
                    <a:lnTo>
                      <a:pt x="384" y="80"/>
                    </a:lnTo>
                    <a:lnTo>
                      <a:pt x="376" y="80"/>
                    </a:lnTo>
                    <a:lnTo>
                      <a:pt x="376" y="80"/>
                    </a:lnTo>
                    <a:lnTo>
                      <a:pt x="384" y="80"/>
                    </a:lnTo>
                    <a:lnTo>
                      <a:pt x="384" y="72"/>
                    </a:lnTo>
                    <a:lnTo>
                      <a:pt x="400" y="64"/>
                    </a:lnTo>
                    <a:lnTo>
                      <a:pt x="400" y="56"/>
                    </a:lnTo>
                    <a:lnTo>
                      <a:pt x="392" y="48"/>
                    </a:lnTo>
                    <a:lnTo>
                      <a:pt x="392" y="48"/>
                    </a:lnTo>
                    <a:lnTo>
                      <a:pt x="344" y="48"/>
                    </a:lnTo>
                    <a:lnTo>
                      <a:pt x="344" y="48"/>
                    </a:lnTo>
                    <a:lnTo>
                      <a:pt x="344" y="48"/>
                    </a:lnTo>
                    <a:lnTo>
                      <a:pt x="352" y="24"/>
                    </a:lnTo>
                    <a:lnTo>
                      <a:pt x="360" y="16"/>
                    </a:lnTo>
                    <a:lnTo>
                      <a:pt x="360" y="8"/>
                    </a:lnTo>
                    <a:lnTo>
                      <a:pt x="352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6" y="128"/>
                    </a:lnTo>
                    <a:lnTo>
                      <a:pt x="16" y="128"/>
                    </a:lnTo>
                    <a:lnTo>
                      <a:pt x="8" y="304"/>
                    </a:lnTo>
                    <a:lnTo>
                      <a:pt x="8" y="304"/>
                    </a:lnTo>
                    <a:lnTo>
                      <a:pt x="16" y="312"/>
                    </a:lnTo>
                    <a:lnTo>
                      <a:pt x="16" y="312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8" y="312"/>
                    </a:lnTo>
                    <a:lnTo>
                      <a:pt x="48" y="368"/>
                    </a:lnTo>
                    <a:lnTo>
                      <a:pt x="48" y="368"/>
                    </a:lnTo>
                    <a:lnTo>
                      <a:pt x="288" y="360"/>
                    </a:lnTo>
                    <a:lnTo>
                      <a:pt x="288" y="360"/>
                    </a:lnTo>
                    <a:lnTo>
                      <a:pt x="296" y="344"/>
                    </a:lnTo>
                    <a:close/>
                  </a:path>
                </a:pathLst>
              </a:custGeom>
              <a:solidFill>
                <a:srgbClr val="84B4E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C230B2F-15C8-C717-2CF2-EE370C9403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561" y="530343"/>
              <a:ext cx="3971522" cy="2048330"/>
              <a:chOff x="255561" y="530343"/>
              <a:chExt cx="3971522" cy="2048330"/>
            </a:xfrm>
          </p:grpSpPr>
          <p:sp>
            <p:nvSpPr>
              <p:cNvPr id="41" name="Freeform 144">
                <a:extLst>
                  <a:ext uri="{FF2B5EF4-FFF2-40B4-BE49-F238E27FC236}">
                    <a16:creationId xmlns:a16="http://schemas.microsoft.com/office/drawing/2014/main" id="{81132D51-6A62-B9B3-9922-D21125DE1A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168" y="530343"/>
                <a:ext cx="646047" cy="517640"/>
              </a:xfrm>
              <a:custGeom>
                <a:avLst/>
                <a:gdLst>
                  <a:gd name="T0" fmla="*/ 2147483647 w 528"/>
                  <a:gd name="T1" fmla="*/ 2147483647 h 392"/>
                  <a:gd name="T2" fmla="*/ 2147483647 w 528"/>
                  <a:gd name="T3" fmla="*/ 2147483647 h 392"/>
                  <a:gd name="T4" fmla="*/ 2147483647 w 528"/>
                  <a:gd name="T5" fmla="*/ 2147483647 h 392"/>
                  <a:gd name="T6" fmla="*/ 2147483647 w 528"/>
                  <a:gd name="T7" fmla="*/ 2147483647 h 392"/>
                  <a:gd name="T8" fmla="*/ 2147483647 w 528"/>
                  <a:gd name="T9" fmla="*/ 2147483647 h 392"/>
                  <a:gd name="T10" fmla="*/ 2147483647 w 528"/>
                  <a:gd name="T11" fmla="*/ 2147483647 h 392"/>
                  <a:gd name="T12" fmla="*/ 2147483647 w 528"/>
                  <a:gd name="T13" fmla="*/ 2147483647 h 392"/>
                  <a:gd name="T14" fmla="*/ 2147483647 w 528"/>
                  <a:gd name="T15" fmla="*/ 2147483647 h 392"/>
                  <a:gd name="T16" fmla="*/ 2147483647 w 528"/>
                  <a:gd name="T17" fmla="*/ 2147483647 h 392"/>
                  <a:gd name="T18" fmla="*/ 2147483647 w 528"/>
                  <a:gd name="T19" fmla="*/ 2147483647 h 392"/>
                  <a:gd name="T20" fmla="*/ 2147483647 w 528"/>
                  <a:gd name="T21" fmla="*/ 2147483647 h 392"/>
                  <a:gd name="T22" fmla="*/ 2147483647 w 528"/>
                  <a:gd name="T23" fmla="*/ 2147483647 h 392"/>
                  <a:gd name="T24" fmla="*/ 2147483647 w 528"/>
                  <a:gd name="T25" fmla="*/ 2147483647 h 392"/>
                  <a:gd name="T26" fmla="*/ 2147483647 w 528"/>
                  <a:gd name="T27" fmla="*/ 2147483647 h 392"/>
                  <a:gd name="T28" fmla="*/ 2147483647 w 528"/>
                  <a:gd name="T29" fmla="*/ 2147483647 h 392"/>
                  <a:gd name="T30" fmla="*/ 2147483647 w 528"/>
                  <a:gd name="T31" fmla="*/ 2147483647 h 392"/>
                  <a:gd name="T32" fmla="*/ 2147483647 w 528"/>
                  <a:gd name="T33" fmla="*/ 2147483647 h 392"/>
                  <a:gd name="T34" fmla="*/ 2147483647 w 528"/>
                  <a:gd name="T35" fmla="*/ 2147483647 h 392"/>
                  <a:gd name="T36" fmla="*/ 2147483647 w 528"/>
                  <a:gd name="T37" fmla="*/ 2147483647 h 392"/>
                  <a:gd name="T38" fmla="*/ 2147483647 w 528"/>
                  <a:gd name="T39" fmla="*/ 2147483647 h 392"/>
                  <a:gd name="T40" fmla="*/ 2147483647 w 528"/>
                  <a:gd name="T41" fmla="*/ 2147483647 h 392"/>
                  <a:gd name="T42" fmla="*/ 2147483647 w 528"/>
                  <a:gd name="T43" fmla="*/ 2147483647 h 392"/>
                  <a:gd name="T44" fmla="*/ 2147483647 w 528"/>
                  <a:gd name="T45" fmla="*/ 2147483647 h 392"/>
                  <a:gd name="T46" fmla="*/ 2147483647 w 528"/>
                  <a:gd name="T47" fmla="*/ 2147483647 h 392"/>
                  <a:gd name="T48" fmla="*/ 2147483647 w 528"/>
                  <a:gd name="T49" fmla="*/ 2147483647 h 392"/>
                  <a:gd name="T50" fmla="*/ 2147483647 w 528"/>
                  <a:gd name="T51" fmla="*/ 2147483647 h 392"/>
                  <a:gd name="T52" fmla="*/ 2147483647 w 528"/>
                  <a:gd name="T53" fmla="*/ 2147483647 h 392"/>
                  <a:gd name="T54" fmla="*/ 2147483647 w 528"/>
                  <a:gd name="T55" fmla="*/ 2147483647 h 392"/>
                  <a:gd name="T56" fmla="*/ 2147483647 w 528"/>
                  <a:gd name="T57" fmla="*/ 2147483647 h 392"/>
                  <a:gd name="T58" fmla="*/ 2147483647 w 528"/>
                  <a:gd name="T59" fmla="*/ 0 h 392"/>
                  <a:gd name="T60" fmla="*/ 2147483647 w 528"/>
                  <a:gd name="T61" fmla="*/ 2147483647 h 392"/>
                  <a:gd name="T62" fmla="*/ 2147483647 w 528"/>
                  <a:gd name="T63" fmla="*/ 2147483647 h 392"/>
                  <a:gd name="T64" fmla="*/ 2147483647 w 528"/>
                  <a:gd name="T65" fmla="*/ 2147483647 h 392"/>
                  <a:gd name="T66" fmla="*/ 2147483647 w 528"/>
                  <a:gd name="T67" fmla="*/ 2147483647 h 392"/>
                  <a:gd name="T68" fmla="*/ 2147483647 w 528"/>
                  <a:gd name="T69" fmla="*/ 2147483647 h 392"/>
                  <a:gd name="T70" fmla="*/ 2147483647 w 528"/>
                  <a:gd name="T71" fmla="*/ 2147483647 h 392"/>
                  <a:gd name="T72" fmla="*/ 2147483647 w 528"/>
                  <a:gd name="T73" fmla="*/ 2147483647 h 392"/>
                  <a:gd name="T74" fmla="*/ 2147483647 w 528"/>
                  <a:gd name="T75" fmla="*/ 2147483647 h 392"/>
                  <a:gd name="T76" fmla="*/ 2147483647 w 528"/>
                  <a:gd name="T77" fmla="*/ 2147483647 h 392"/>
                  <a:gd name="T78" fmla="*/ 2147483647 w 528"/>
                  <a:gd name="T79" fmla="*/ 2147483647 h 392"/>
                  <a:gd name="T80" fmla="*/ 2147483647 w 528"/>
                  <a:gd name="T81" fmla="*/ 2147483647 h 392"/>
                  <a:gd name="T82" fmla="*/ 2147483647 w 528"/>
                  <a:gd name="T83" fmla="*/ 2147483647 h 392"/>
                  <a:gd name="T84" fmla="*/ 0 w 528"/>
                  <a:gd name="T85" fmla="*/ 2147483647 h 392"/>
                  <a:gd name="T86" fmla="*/ 0 w 528"/>
                  <a:gd name="T87" fmla="*/ 2147483647 h 392"/>
                  <a:gd name="T88" fmla="*/ 2147483647 w 528"/>
                  <a:gd name="T89" fmla="*/ 2147483647 h 392"/>
                  <a:gd name="T90" fmla="*/ 2147483647 w 528"/>
                  <a:gd name="T91" fmla="*/ 2147483647 h 392"/>
                  <a:gd name="T92" fmla="*/ 2147483647 w 528"/>
                  <a:gd name="T93" fmla="*/ 2147483647 h 392"/>
                  <a:gd name="T94" fmla="*/ 2147483647 w 528"/>
                  <a:gd name="T95" fmla="*/ 2147483647 h 392"/>
                  <a:gd name="T96" fmla="*/ 2147483647 w 528"/>
                  <a:gd name="T97" fmla="*/ 2147483647 h 392"/>
                  <a:gd name="T98" fmla="*/ 2147483647 w 528"/>
                  <a:gd name="T99" fmla="*/ 2147483647 h 392"/>
                  <a:gd name="T100" fmla="*/ 2147483647 w 528"/>
                  <a:gd name="T101" fmla="*/ 2147483647 h 392"/>
                  <a:gd name="T102" fmla="*/ 2147483647 w 528"/>
                  <a:gd name="T103" fmla="*/ 2147483647 h 392"/>
                  <a:gd name="T104" fmla="*/ 2147483647 w 528"/>
                  <a:gd name="T105" fmla="*/ 2147483647 h 392"/>
                  <a:gd name="T106" fmla="*/ 2147483647 w 528"/>
                  <a:gd name="T107" fmla="*/ 2147483647 h 39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8"/>
                  <a:gd name="T163" fmla="*/ 0 h 392"/>
                  <a:gd name="T164" fmla="*/ 528 w 528"/>
                  <a:gd name="T165" fmla="*/ 392 h 39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8" h="392">
                    <a:moveTo>
                      <a:pt x="16" y="32"/>
                    </a:moveTo>
                    <a:lnTo>
                      <a:pt x="16" y="24"/>
                    </a:lnTo>
                    <a:lnTo>
                      <a:pt x="24" y="32"/>
                    </a:lnTo>
                    <a:lnTo>
                      <a:pt x="56" y="56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20" y="88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28" y="88"/>
                    </a:lnTo>
                    <a:lnTo>
                      <a:pt x="128" y="80"/>
                    </a:lnTo>
                    <a:lnTo>
                      <a:pt x="136" y="80"/>
                    </a:lnTo>
                    <a:lnTo>
                      <a:pt x="136" y="96"/>
                    </a:lnTo>
                    <a:lnTo>
                      <a:pt x="136" y="104"/>
                    </a:lnTo>
                    <a:lnTo>
                      <a:pt x="136" y="112"/>
                    </a:lnTo>
                    <a:lnTo>
                      <a:pt x="120" y="128"/>
                    </a:lnTo>
                    <a:lnTo>
                      <a:pt x="120" y="120"/>
                    </a:lnTo>
                    <a:lnTo>
                      <a:pt x="128" y="112"/>
                    </a:lnTo>
                    <a:lnTo>
                      <a:pt x="104" y="136"/>
                    </a:lnTo>
                    <a:lnTo>
                      <a:pt x="88" y="144"/>
                    </a:lnTo>
                    <a:lnTo>
                      <a:pt x="88" y="152"/>
                    </a:lnTo>
                    <a:lnTo>
                      <a:pt x="96" y="160"/>
                    </a:lnTo>
                    <a:lnTo>
                      <a:pt x="104" y="152"/>
                    </a:lnTo>
                    <a:lnTo>
                      <a:pt x="96" y="144"/>
                    </a:lnTo>
                    <a:lnTo>
                      <a:pt x="120" y="128"/>
                    </a:lnTo>
                    <a:lnTo>
                      <a:pt x="144" y="112"/>
                    </a:lnTo>
                    <a:lnTo>
                      <a:pt x="144" y="120"/>
                    </a:lnTo>
                    <a:lnTo>
                      <a:pt x="144" y="128"/>
                    </a:lnTo>
                    <a:lnTo>
                      <a:pt x="136" y="128"/>
                    </a:lnTo>
                    <a:lnTo>
                      <a:pt x="128" y="136"/>
                    </a:lnTo>
                    <a:lnTo>
                      <a:pt x="128" y="144"/>
                    </a:lnTo>
                    <a:lnTo>
                      <a:pt x="136" y="144"/>
                    </a:lnTo>
                    <a:lnTo>
                      <a:pt x="128" y="168"/>
                    </a:lnTo>
                    <a:lnTo>
                      <a:pt x="120" y="176"/>
                    </a:lnTo>
                    <a:lnTo>
                      <a:pt x="120" y="168"/>
                    </a:lnTo>
                    <a:lnTo>
                      <a:pt x="128" y="160"/>
                    </a:lnTo>
                    <a:lnTo>
                      <a:pt x="112" y="168"/>
                    </a:lnTo>
                    <a:lnTo>
                      <a:pt x="112" y="176"/>
                    </a:lnTo>
                    <a:lnTo>
                      <a:pt x="112" y="168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88" y="168"/>
                    </a:lnTo>
                    <a:lnTo>
                      <a:pt x="88" y="176"/>
                    </a:lnTo>
                    <a:lnTo>
                      <a:pt x="96" y="176"/>
                    </a:lnTo>
                    <a:lnTo>
                      <a:pt x="104" y="176"/>
                    </a:lnTo>
                    <a:lnTo>
                      <a:pt x="104" y="184"/>
                    </a:lnTo>
                    <a:lnTo>
                      <a:pt x="112" y="184"/>
                    </a:lnTo>
                    <a:lnTo>
                      <a:pt x="120" y="176"/>
                    </a:lnTo>
                    <a:lnTo>
                      <a:pt x="128" y="176"/>
                    </a:lnTo>
                    <a:lnTo>
                      <a:pt x="136" y="176"/>
                    </a:lnTo>
                    <a:lnTo>
                      <a:pt x="144" y="168"/>
                    </a:lnTo>
                    <a:lnTo>
                      <a:pt x="144" y="152"/>
                    </a:lnTo>
                    <a:lnTo>
                      <a:pt x="152" y="144"/>
                    </a:lnTo>
                    <a:lnTo>
                      <a:pt x="144" y="136"/>
                    </a:lnTo>
                    <a:lnTo>
                      <a:pt x="152" y="120"/>
                    </a:lnTo>
                    <a:lnTo>
                      <a:pt x="168" y="104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52" y="88"/>
                    </a:lnTo>
                    <a:lnTo>
                      <a:pt x="152" y="80"/>
                    </a:lnTo>
                    <a:lnTo>
                      <a:pt x="160" y="80"/>
                    </a:lnTo>
                    <a:lnTo>
                      <a:pt x="168" y="80"/>
                    </a:lnTo>
                    <a:lnTo>
                      <a:pt x="160" y="64"/>
                    </a:lnTo>
                    <a:lnTo>
                      <a:pt x="160" y="56"/>
                    </a:lnTo>
                    <a:lnTo>
                      <a:pt x="152" y="56"/>
                    </a:lnTo>
                    <a:lnTo>
                      <a:pt x="152" y="48"/>
                    </a:lnTo>
                    <a:lnTo>
                      <a:pt x="160" y="40"/>
                    </a:lnTo>
                    <a:lnTo>
                      <a:pt x="160" y="48"/>
                    </a:lnTo>
                    <a:lnTo>
                      <a:pt x="160" y="56"/>
                    </a:lnTo>
                    <a:lnTo>
                      <a:pt x="168" y="56"/>
                    </a:lnTo>
                    <a:lnTo>
                      <a:pt x="160" y="48"/>
                    </a:lnTo>
                    <a:lnTo>
                      <a:pt x="168" y="48"/>
                    </a:lnTo>
                    <a:lnTo>
                      <a:pt x="168" y="40"/>
                    </a:lnTo>
                    <a:lnTo>
                      <a:pt x="168" y="32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60" y="0"/>
                    </a:lnTo>
                    <a:lnTo>
                      <a:pt x="184" y="8"/>
                    </a:lnTo>
                    <a:lnTo>
                      <a:pt x="264" y="32"/>
                    </a:lnTo>
                    <a:lnTo>
                      <a:pt x="456" y="80"/>
                    </a:lnTo>
                    <a:lnTo>
                      <a:pt x="528" y="96"/>
                    </a:lnTo>
                    <a:lnTo>
                      <a:pt x="480" y="344"/>
                    </a:lnTo>
                    <a:lnTo>
                      <a:pt x="472" y="352"/>
                    </a:lnTo>
                    <a:lnTo>
                      <a:pt x="480" y="368"/>
                    </a:lnTo>
                    <a:lnTo>
                      <a:pt x="480" y="376"/>
                    </a:lnTo>
                    <a:lnTo>
                      <a:pt x="472" y="384"/>
                    </a:lnTo>
                    <a:lnTo>
                      <a:pt x="472" y="392"/>
                    </a:lnTo>
                    <a:lnTo>
                      <a:pt x="336" y="360"/>
                    </a:lnTo>
                    <a:lnTo>
                      <a:pt x="320" y="360"/>
                    </a:lnTo>
                    <a:lnTo>
                      <a:pt x="296" y="360"/>
                    </a:lnTo>
                    <a:lnTo>
                      <a:pt x="288" y="360"/>
                    </a:lnTo>
                    <a:lnTo>
                      <a:pt x="288" y="352"/>
                    </a:lnTo>
                    <a:lnTo>
                      <a:pt x="280" y="360"/>
                    </a:lnTo>
                    <a:lnTo>
                      <a:pt x="256" y="360"/>
                    </a:lnTo>
                    <a:lnTo>
                      <a:pt x="240" y="368"/>
                    </a:lnTo>
                    <a:lnTo>
                      <a:pt x="216" y="368"/>
                    </a:lnTo>
                    <a:lnTo>
                      <a:pt x="216" y="360"/>
                    </a:lnTo>
                    <a:lnTo>
                      <a:pt x="208" y="360"/>
                    </a:lnTo>
                    <a:lnTo>
                      <a:pt x="200" y="360"/>
                    </a:lnTo>
                    <a:lnTo>
                      <a:pt x="192" y="360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68" y="352"/>
                    </a:lnTo>
                    <a:lnTo>
                      <a:pt x="152" y="336"/>
                    </a:lnTo>
                    <a:lnTo>
                      <a:pt x="136" y="336"/>
                    </a:lnTo>
                    <a:lnTo>
                      <a:pt x="128" y="344"/>
                    </a:lnTo>
                    <a:lnTo>
                      <a:pt x="112" y="344"/>
                    </a:lnTo>
                    <a:lnTo>
                      <a:pt x="88" y="344"/>
                    </a:lnTo>
                    <a:lnTo>
                      <a:pt x="80" y="336"/>
                    </a:lnTo>
                    <a:lnTo>
                      <a:pt x="72" y="328"/>
                    </a:lnTo>
                    <a:lnTo>
                      <a:pt x="64" y="320"/>
                    </a:lnTo>
                    <a:lnTo>
                      <a:pt x="64" y="312"/>
                    </a:lnTo>
                    <a:lnTo>
                      <a:pt x="72" y="304"/>
                    </a:lnTo>
                    <a:lnTo>
                      <a:pt x="72" y="288"/>
                    </a:lnTo>
                    <a:lnTo>
                      <a:pt x="64" y="272"/>
                    </a:lnTo>
                    <a:lnTo>
                      <a:pt x="48" y="264"/>
                    </a:lnTo>
                    <a:lnTo>
                      <a:pt x="40" y="264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16" y="248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0" y="232"/>
                    </a:lnTo>
                    <a:lnTo>
                      <a:pt x="0" y="224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24" y="200"/>
                    </a:lnTo>
                    <a:lnTo>
                      <a:pt x="24" y="192"/>
                    </a:lnTo>
                    <a:lnTo>
                      <a:pt x="16" y="200"/>
                    </a:lnTo>
                    <a:lnTo>
                      <a:pt x="8" y="200"/>
                    </a:lnTo>
                    <a:lnTo>
                      <a:pt x="8" y="176"/>
                    </a:lnTo>
                    <a:lnTo>
                      <a:pt x="16" y="176"/>
                    </a:lnTo>
                    <a:lnTo>
                      <a:pt x="16" y="184"/>
                    </a:lnTo>
                    <a:lnTo>
                      <a:pt x="16" y="176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16" y="168"/>
                    </a:lnTo>
                    <a:lnTo>
                      <a:pt x="8" y="168"/>
                    </a:lnTo>
                    <a:lnTo>
                      <a:pt x="8" y="160"/>
                    </a:lnTo>
                    <a:lnTo>
                      <a:pt x="16" y="160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8" y="64"/>
                    </a:lnTo>
                    <a:lnTo>
                      <a:pt x="8" y="48"/>
                    </a:lnTo>
                    <a:lnTo>
                      <a:pt x="8" y="40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2" name="Freeform 145">
                <a:extLst>
                  <a:ext uri="{FF2B5EF4-FFF2-40B4-BE49-F238E27FC236}">
                    <a16:creationId xmlns:a16="http://schemas.microsoft.com/office/drawing/2014/main" id="{81AD8E35-8394-66AC-67FF-6C7FFAF023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561" y="857441"/>
                <a:ext cx="780971" cy="706594"/>
              </a:xfrm>
              <a:custGeom>
                <a:avLst/>
                <a:gdLst>
                  <a:gd name="T0" fmla="*/ 2147483647 w 640"/>
                  <a:gd name="T1" fmla="*/ 2147483647 h 536"/>
                  <a:gd name="T2" fmla="*/ 2147483647 w 640"/>
                  <a:gd name="T3" fmla="*/ 2147483647 h 536"/>
                  <a:gd name="T4" fmla="*/ 2147483647 w 640"/>
                  <a:gd name="T5" fmla="*/ 2147483647 h 536"/>
                  <a:gd name="T6" fmla="*/ 2147483647 w 640"/>
                  <a:gd name="T7" fmla="*/ 2147483647 h 536"/>
                  <a:gd name="T8" fmla="*/ 2147483647 w 640"/>
                  <a:gd name="T9" fmla="*/ 0 h 536"/>
                  <a:gd name="T10" fmla="*/ 2147483647 w 640"/>
                  <a:gd name="T11" fmla="*/ 2147483647 h 536"/>
                  <a:gd name="T12" fmla="*/ 2147483647 w 640"/>
                  <a:gd name="T13" fmla="*/ 0 h 536"/>
                  <a:gd name="T14" fmla="*/ 2147483647 w 640"/>
                  <a:gd name="T15" fmla="*/ 0 h 536"/>
                  <a:gd name="T16" fmla="*/ 2147483647 w 640"/>
                  <a:gd name="T17" fmla="*/ 2147483647 h 536"/>
                  <a:gd name="T18" fmla="*/ 2147483647 w 640"/>
                  <a:gd name="T19" fmla="*/ 2147483647 h 536"/>
                  <a:gd name="T20" fmla="*/ 2147483647 w 640"/>
                  <a:gd name="T21" fmla="*/ 2147483647 h 536"/>
                  <a:gd name="T22" fmla="*/ 2147483647 w 640"/>
                  <a:gd name="T23" fmla="*/ 2147483647 h 536"/>
                  <a:gd name="T24" fmla="*/ 2147483647 w 640"/>
                  <a:gd name="T25" fmla="*/ 2147483647 h 536"/>
                  <a:gd name="T26" fmla="*/ 2147483647 w 640"/>
                  <a:gd name="T27" fmla="*/ 2147483647 h 536"/>
                  <a:gd name="T28" fmla="*/ 2147483647 w 640"/>
                  <a:gd name="T29" fmla="*/ 2147483647 h 536"/>
                  <a:gd name="T30" fmla="*/ 2147483647 w 640"/>
                  <a:gd name="T31" fmla="*/ 2147483647 h 536"/>
                  <a:gd name="T32" fmla="*/ 2147483647 w 640"/>
                  <a:gd name="T33" fmla="*/ 2147483647 h 536"/>
                  <a:gd name="T34" fmla="*/ 2147483647 w 640"/>
                  <a:gd name="T35" fmla="*/ 2147483647 h 536"/>
                  <a:gd name="T36" fmla="*/ 2147483647 w 640"/>
                  <a:gd name="T37" fmla="*/ 2147483647 h 536"/>
                  <a:gd name="T38" fmla="*/ 2147483647 w 640"/>
                  <a:gd name="T39" fmla="*/ 2147483647 h 536"/>
                  <a:gd name="T40" fmla="*/ 2147483647 w 640"/>
                  <a:gd name="T41" fmla="*/ 2147483647 h 536"/>
                  <a:gd name="T42" fmla="*/ 2147483647 w 640"/>
                  <a:gd name="T43" fmla="*/ 2147483647 h 536"/>
                  <a:gd name="T44" fmla="*/ 2147483647 w 640"/>
                  <a:gd name="T45" fmla="*/ 2147483647 h 536"/>
                  <a:gd name="T46" fmla="*/ 0 w 640"/>
                  <a:gd name="T47" fmla="*/ 2147483647 h 536"/>
                  <a:gd name="T48" fmla="*/ 2147483647 w 640"/>
                  <a:gd name="T49" fmla="*/ 2147483647 h 536"/>
                  <a:gd name="T50" fmla="*/ 2147483647 w 640"/>
                  <a:gd name="T51" fmla="*/ 2147483647 h 536"/>
                  <a:gd name="T52" fmla="*/ 2147483647 w 640"/>
                  <a:gd name="T53" fmla="*/ 2147483647 h 536"/>
                  <a:gd name="T54" fmla="*/ 2147483647 w 640"/>
                  <a:gd name="T55" fmla="*/ 2147483647 h 536"/>
                  <a:gd name="T56" fmla="*/ 2147483647 w 640"/>
                  <a:gd name="T57" fmla="*/ 2147483647 h 536"/>
                  <a:gd name="T58" fmla="*/ 2147483647 w 640"/>
                  <a:gd name="T59" fmla="*/ 2147483647 h 536"/>
                  <a:gd name="T60" fmla="*/ 2147483647 w 640"/>
                  <a:gd name="T61" fmla="*/ 2147483647 h 536"/>
                  <a:gd name="T62" fmla="*/ 2147483647 w 640"/>
                  <a:gd name="T63" fmla="*/ 2147483647 h 536"/>
                  <a:gd name="T64" fmla="*/ 2147483647 w 640"/>
                  <a:gd name="T65" fmla="*/ 2147483647 h 536"/>
                  <a:gd name="T66" fmla="*/ 2147483647 w 640"/>
                  <a:gd name="T67" fmla="*/ 2147483647 h 536"/>
                  <a:gd name="T68" fmla="*/ 2147483647 w 640"/>
                  <a:gd name="T69" fmla="*/ 2147483647 h 536"/>
                  <a:gd name="T70" fmla="*/ 2147483647 w 640"/>
                  <a:gd name="T71" fmla="*/ 2147483647 h 536"/>
                  <a:gd name="T72" fmla="*/ 2147483647 w 640"/>
                  <a:gd name="T73" fmla="*/ 2147483647 h 536"/>
                  <a:gd name="T74" fmla="*/ 2147483647 w 640"/>
                  <a:gd name="T75" fmla="*/ 2147483647 h 536"/>
                  <a:gd name="T76" fmla="*/ 2147483647 w 640"/>
                  <a:gd name="T77" fmla="*/ 2147483647 h 536"/>
                  <a:gd name="T78" fmla="*/ 2147483647 w 640"/>
                  <a:gd name="T79" fmla="*/ 2147483647 h 536"/>
                  <a:gd name="T80" fmla="*/ 2147483647 w 640"/>
                  <a:gd name="T81" fmla="*/ 2147483647 h 536"/>
                  <a:gd name="T82" fmla="*/ 2147483647 w 640"/>
                  <a:gd name="T83" fmla="*/ 2147483647 h 536"/>
                  <a:gd name="T84" fmla="*/ 2147483647 w 640"/>
                  <a:gd name="T85" fmla="*/ 2147483647 h 536"/>
                  <a:gd name="T86" fmla="*/ 2147483647 w 640"/>
                  <a:gd name="T87" fmla="*/ 2147483647 h 536"/>
                  <a:gd name="T88" fmla="*/ 2147483647 w 640"/>
                  <a:gd name="T89" fmla="*/ 2147483647 h 536"/>
                  <a:gd name="T90" fmla="*/ 2147483647 w 640"/>
                  <a:gd name="T91" fmla="*/ 2147483647 h 536"/>
                  <a:gd name="T92" fmla="*/ 2147483647 w 640"/>
                  <a:gd name="T93" fmla="*/ 2147483647 h 536"/>
                  <a:gd name="T94" fmla="*/ 2147483647 w 640"/>
                  <a:gd name="T95" fmla="*/ 2147483647 h 536"/>
                  <a:gd name="T96" fmla="*/ 2147483647 w 640"/>
                  <a:gd name="T97" fmla="*/ 2147483647 h 536"/>
                  <a:gd name="T98" fmla="*/ 2147483647 w 640"/>
                  <a:gd name="T99" fmla="*/ 2147483647 h 536"/>
                  <a:gd name="T100" fmla="*/ 2147483647 w 640"/>
                  <a:gd name="T101" fmla="*/ 2147483647 h 536"/>
                  <a:gd name="T102" fmla="*/ 2147483647 w 640"/>
                  <a:gd name="T103" fmla="*/ 2147483647 h 536"/>
                  <a:gd name="T104" fmla="*/ 2147483647 w 640"/>
                  <a:gd name="T105" fmla="*/ 2147483647 h 536"/>
                  <a:gd name="T106" fmla="*/ 2147483647 w 640"/>
                  <a:gd name="T107" fmla="*/ 2147483647 h 536"/>
                  <a:gd name="T108" fmla="*/ 2147483647 w 640"/>
                  <a:gd name="T109" fmla="*/ 2147483647 h 536"/>
                  <a:gd name="T110" fmla="*/ 2147483647 w 640"/>
                  <a:gd name="T111" fmla="*/ 2147483647 h 536"/>
                  <a:gd name="T112" fmla="*/ 2147483647 w 640"/>
                  <a:gd name="T113" fmla="*/ 2147483647 h 536"/>
                  <a:gd name="T114" fmla="*/ 2147483647 w 640"/>
                  <a:gd name="T115" fmla="*/ 2147483647 h 536"/>
                  <a:gd name="T116" fmla="*/ 2147483647 w 640"/>
                  <a:gd name="T117" fmla="*/ 2147483647 h 536"/>
                  <a:gd name="T118" fmla="*/ 2147483647 w 640"/>
                  <a:gd name="T119" fmla="*/ 2147483647 h 536"/>
                  <a:gd name="T120" fmla="*/ 2147483647 w 640"/>
                  <a:gd name="T121" fmla="*/ 2147483647 h 536"/>
                  <a:gd name="T122" fmla="*/ 2147483647 w 640"/>
                  <a:gd name="T123" fmla="*/ 2147483647 h 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640"/>
                  <a:gd name="T187" fmla="*/ 0 h 536"/>
                  <a:gd name="T188" fmla="*/ 640 w 640"/>
                  <a:gd name="T189" fmla="*/ 536 h 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640" h="536">
                    <a:moveTo>
                      <a:pt x="192" y="16"/>
                    </a:moveTo>
                    <a:lnTo>
                      <a:pt x="184" y="16"/>
                    </a:lnTo>
                    <a:lnTo>
                      <a:pt x="184" y="8"/>
                    </a:lnTo>
                    <a:lnTo>
                      <a:pt x="176" y="8"/>
                    </a:lnTo>
                    <a:lnTo>
                      <a:pt x="168" y="8"/>
                    </a:lnTo>
                    <a:lnTo>
                      <a:pt x="160" y="8"/>
                    </a:lnTo>
                    <a:lnTo>
                      <a:pt x="160" y="0"/>
                    </a:lnTo>
                    <a:lnTo>
                      <a:pt x="152" y="8"/>
                    </a:lnTo>
                    <a:lnTo>
                      <a:pt x="152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44" y="16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28" y="48"/>
                    </a:lnTo>
                    <a:lnTo>
                      <a:pt x="136" y="56"/>
                    </a:lnTo>
                    <a:lnTo>
                      <a:pt x="128" y="72"/>
                    </a:lnTo>
                    <a:lnTo>
                      <a:pt x="112" y="112"/>
                    </a:lnTo>
                    <a:lnTo>
                      <a:pt x="96" y="136"/>
                    </a:lnTo>
                    <a:lnTo>
                      <a:pt x="80" y="176"/>
                    </a:lnTo>
                    <a:lnTo>
                      <a:pt x="64" y="224"/>
                    </a:lnTo>
                    <a:lnTo>
                      <a:pt x="40" y="264"/>
                    </a:lnTo>
                    <a:lnTo>
                      <a:pt x="32" y="272"/>
                    </a:lnTo>
                    <a:lnTo>
                      <a:pt x="24" y="288"/>
                    </a:lnTo>
                    <a:lnTo>
                      <a:pt x="8" y="312"/>
                    </a:lnTo>
                    <a:lnTo>
                      <a:pt x="8" y="320"/>
                    </a:lnTo>
                    <a:lnTo>
                      <a:pt x="8" y="336"/>
                    </a:lnTo>
                    <a:lnTo>
                      <a:pt x="8" y="344"/>
                    </a:lnTo>
                    <a:lnTo>
                      <a:pt x="8" y="352"/>
                    </a:lnTo>
                    <a:lnTo>
                      <a:pt x="0" y="368"/>
                    </a:lnTo>
                    <a:lnTo>
                      <a:pt x="0" y="384"/>
                    </a:lnTo>
                    <a:lnTo>
                      <a:pt x="0" y="392"/>
                    </a:lnTo>
                    <a:lnTo>
                      <a:pt x="8" y="400"/>
                    </a:lnTo>
                    <a:lnTo>
                      <a:pt x="24" y="416"/>
                    </a:lnTo>
                    <a:lnTo>
                      <a:pt x="280" y="480"/>
                    </a:lnTo>
                    <a:lnTo>
                      <a:pt x="392" y="504"/>
                    </a:lnTo>
                    <a:lnTo>
                      <a:pt x="480" y="528"/>
                    </a:lnTo>
                    <a:lnTo>
                      <a:pt x="520" y="536"/>
                    </a:lnTo>
                    <a:lnTo>
                      <a:pt x="560" y="384"/>
                    </a:lnTo>
                    <a:lnTo>
                      <a:pt x="560" y="368"/>
                    </a:lnTo>
                    <a:lnTo>
                      <a:pt x="576" y="344"/>
                    </a:lnTo>
                    <a:lnTo>
                      <a:pt x="576" y="336"/>
                    </a:lnTo>
                    <a:lnTo>
                      <a:pt x="576" y="328"/>
                    </a:lnTo>
                    <a:lnTo>
                      <a:pt x="576" y="320"/>
                    </a:lnTo>
                    <a:lnTo>
                      <a:pt x="560" y="312"/>
                    </a:lnTo>
                    <a:lnTo>
                      <a:pt x="560" y="304"/>
                    </a:lnTo>
                    <a:lnTo>
                      <a:pt x="568" y="296"/>
                    </a:lnTo>
                    <a:lnTo>
                      <a:pt x="568" y="280"/>
                    </a:lnTo>
                    <a:lnTo>
                      <a:pt x="592" y="256"/>
                    </a:lnTo>
                    <a:lnTo>
                      <a:pt x="600" y="248"/>
                    </a:lnTo>
                    <a:lnTo>
                      <a:pt x="600" y="240"/>
                    </a:lnTo>
                    <a:lnTo>
                      <a:pt x="640" y="192"/>
                    </a:lnTo>
                    <a:lnTo>
                      <a:pt x="640" y="184"/>
                    </a:lnTo>
                    <a:lnTo>
                      <a:pt x="640" y="176"/>
                    </a:lnTo>
                    <a:lnTo>
                      <a:pt x="632" y="168"/>
                    </a:lnTo>
                    <a:lnTo>
                      <a:pt x="616" y="144"/>
                    </a:lnTo>
                    <a:lnTo>
                      <a:pt x="480" y="112"/>
                    </a:lnTo>
                    <a:lnTo>
                      <a:pt x="464" y="112"/>
                    </a:lnTo>
                    <a:lnTo>
                      <a:pt x="440" y="112"/>
                    </a:lnTo>
                    <a:lnTo>
                      <a:pt x="432" y="112"/>
                    </a:lnTo>
                    <a:lnTo>
                      <a:pt x="432" y="104"/>
                    </a:lnTo>
                    <a:lnTo>
                      <a:pt x="424" y="112"/>
                    </a:lnTo>
                    <a:lnTo>
                      <a:pt x="400" y="112"/>
                    </a:lnTo>
                    <a:lnTo>
                      <a:pt x="384" y="120"/>
                    </a:lnTo>
                    <a:lnTo>
                      <a:pt x="360" y="120"/>
                    </a:lnTo>
                    <a:lnTo>
                      <a:pt x="360" y="112"/>
                    </a:lnTo>
                    <a:lnTo>
                      <a:pt x="352" y="112"/>
                    </a:lnTo>
                    <a:lnTo>
                      <a:pt x="344" y="112"/>
                    </a:lnTo>
                    <a:lnTo>
                      <a:pt x="336" y="112"/>
                    </a:lnTo>
                    <a:lnTo>
                      <a:pt x="328" y="112"/>
                    </a:lnTo>
                    <a:lnTo>
                      <a:pt x="320" y="112"/>
                    </a:lnTo>
                    <a:lnTo>
                      <a:pt x="312" y="104"/>
                    </a:lnTo>
                    <a:lnTo>
                      <a:pt x="296" y="88"/>
                    </a:lnTo>
                    <a:lnTo>
                      <a:pt x="280" y="88"/>
                    </a:lnTo>
                    <a:lnTo>
                      <a:pt x="272" y="96"/>
                    </a:lnTo>
                    <a:lnTo>
                      <a:pt x="256" y="96"/>
                    </a:lnTo>
                    <a:lnTo>
                      <a:pt x="232" y="96"/>
                    </a:lnTo>
                    <a:lnTo>
                      <a:pt x="224" y="88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16" y="56"/>
                    </a:lnTo>
                    <a:lnTo>
                      <a:pt x="216" y="40"/>
                    </a:lnTo>
                    <a:lnTo>
                      <a:pt x="208" y="24"/>
                    </a:lnTo>
                    <a:lnTo>
                      <a:pt x="192" y="16"/>
                    </a:lnTo>
                    <a:lnTo>
                      <a:pt x="184" y="16"/>
                    </a:lnTo>
                    <a:lnTo>
                      <a:pt x="192" y="16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3" name="Freeform 146">
                <a:extLst>
                  <a:ext uri="{FF2B5EF4-FFF2-40B4-BE49-F238E27FC236}">
                    <a16:creationId xmlns:a16="http://schemas.microsoft.com/office/drawing/2014/main" id="{39B9C257-AC7B-B777-5944-6947C3FF4F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056" y="1627549"/>
                <a:ext cx="547632" cy="751055"/>
              </a:xfrm>
              <a:custGeom>
                <a:avLst/>
                <a:gdLst>
                  <a:gd name="T0" fmla="*/ 2147483647 w 448"/>
                  <a:gd name="T1" fmla="*/ 2147483647 h 568"/>
                  <a:gd name="T2" fmla="*/ 2147483647 w 448"/>
                  <a:gd name="T3" fmla="*/ 2147483647 h 568"/>
                  <a:gd name="T4" fmla="*/ 2147483647 w 448"/>
                  <a:gd name="T5" fmla="*/ 2147483647 h 568"/>
                  <a:gd name="T6" fmla="*/ 2147483647 w 448"/>
                  <a:gd name="T7" fmla="*/ 2147483647 h 568"/>
                  <a:gd name="T8" fmla="*/ 2147483647 w 448"/>
                  <a:gd name="T9" fmla="*/ 2147483647 h 568"/>
                  <a:gd name="T10" fmla="*/ 2147483647 w 448"/>
                  <a:gd name="T11" fmla="*/ 2147483647 h 568"/>
                  <a:gd name="T12" fmla="*/ 2147483647 w 448"/>
                  <a:gd name="T13" fmla="*/ 0 h 568"/>
                  <a:gd name="T14" fmla="*/ 2147483647 w 448"/>
                  <a:gd name="T15" fmla="*/ 0 h 568"/>
                  <a:gd name="T16" fmla="*/ 0 w 448"/>
                  <a:gd name="T17" fmla="*/ 2147483647 h 568"/>
                  <a:gd name="T18" fmla="*/ 0 w 448"/>
                  <a:gd name="T19" fmla="*/ 2147483647 h 568"/>
                  <a:gd name="T20" fmla="*/ 2147483647 w 448"/>
                  <a:gd name="T21" fmla="*/ 2147483647 h 568"/>
                  <a:gd name="T22" fmla="*/ 2147483647 w 448"/>
                  <a:gd name="T23" fmla="*/ 2147483647 h 568"/>
                  <a:gd name="T24" fmla="*/ 2147483647 w 448"/>
                  <a:gd name="T25" fmla="*/ 2147483647 h 5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48"/>
                  <a:gd name="T40" fmla="*/ 0 h 568"/>
                  <a:gd name="T41" fmla="*/ 448 w 448"/>
                  <a:gd name="T42" fmla="*/ 568 h 56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48" h="568">
                    <a:moveTo>
                      <a:pt x="448" y="160"/>
                    </a:moveTo>
                    <a:lnTo>
                      <a:pt x="448" y="160"/>
                    </a:lnTo>
                    <a:lnTo>
                      <a:pt x="296" y="136"/>
                    </a:lnTo>
                    <a:lnTo>
                      <a:pt x="312" y="40"/>
                    </a:lnTo>
                    <a:lnTo>
                      <a:pt x="96" y="0"/>
                    </a:lnTo>
                    <a:lnTo>
                      <a:pt x="0" y="504"/>
                    </a:lnTo>
                    <a:lnTo>
                      <a:pt x="392" y="568"/>
                    </a:lnTo>
                    <a:lnTo>
                      <a:pt x="448" y="160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Freeform 147">
                <a:extLst>
                  <a:ext uri="{FF2B5EF4-FFF2-40B4-BE49-F238E27FC236}">
                    <a16:creationId xmlns:a16="http://schemas.microsoft.com/office/drawing/2014/main" id="{BA72CE46-ADDC-69C0-0FCC-E8C725B14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0497" y="657371"/>
                <a:ext cx="585729" cy="1024165"/>
              </a:xfrm>
              <a:custGeom>
                <a:avLst/>
                <a:gdLst>
                  <a:gd name="T0" fmla="*/ 2147483647 w 480"/>
                  <a:gd name="T1" fmla="*/ 2147483647 h 776"/>
                  <a:gd name="T2" fmla="*/ 2147483647 w 480"/>
                  <a:gd name="T3" fmla="*/ 2147483647 h 776"/>
                  <a:gd name="T4" fmla="*/ 2147483647 w 480"/>
                  <a:gd name="T5" fmla="*/ 2147483647 h 776"/>
                  <a:gd name="T6" fmla="*/ 2147483647 w 480"/>
                  <a:gd name="T7" fmla="*/ 2147483647 h 776"/>
                  <a:gd name="T8" fmla="*/ 2147483647 w 480"/>
                  <a:gd name="T9" fmla="*/ 2147483647 h 776"/>
                  <a:gd name="T10" fmla="*/ 2147483647 w 480"/>
                  <a:gd name="T11" fmla="*/ 2147483647 h 776"/>
                  <a:gd name="T12" fmla="*/ 2147483647 w 480"/>
                  <a:gd name="T13" fmla="*/ 2147483647 h 776"/>
                  <a:gd name="T14" fmla="*/ 2147483647 w 480"/>
                  <a:gd name="T15" fmla="*/ 2147483647 h 776"/>
                  <a:gd name="T16" fmla="*/ 2147483647 w 480"/>
                  <a:gd name="T17" fmla="*/ 2147483647 h 776"/>
                  <a:gd name="T18" fmla="*/ 2147483647 w 480"/>
                  <a:gd name="T19" fmla="*/ 2147483647 h 776"/>
                  <a:gd name="T20" fmla="*/ 2147483647 w 480"/>
                  <a:gd name="T21" fmla="*/ 2147483647 h 776"/>
                  <a:gd name="T22" fmla="*/ 2147483647 w 480"/>
                  <a:gd name="T23" fmla="*/ 2147483647 h 776"/>
                  <a:gd name="T24" fmla="*/ 2147483647 w 480"/>
                  <a:gd name="T25" fmla="*/ 2147483647 h 776"/>
                  <a:gd name="T26" fmla="*/ 2147483647 w 480"/>
                  <a:gd name="T27" fmla="*/ 2147483647 h 776"/>
                  <a:gd name="T28" fmla="*/ 2147483647 w 480"/>
                  <a:gd name="T29" fmla="*/ 2147483647 h 776"/>
                  <a:gd name="T30" fmla="*/ 2147483647 w 480"/>
                  <a:gd name="T31" fmla="*/ 2147483647 h 776"/>
                  <a:gd name="T32" fmla="*/ 2147483647 w 480"/>
                  <a:gd name="T33" fmla="*/ 2147483647 h 776"/>
                  <a:gd name="T34" fmla="*/ 2147483647 w 480"/>
                  <a:gd name="T35" fmla="*/ 2147483647 h 776"/>
                  <a:gd name="T36" fmla="*/ 2147483647 w 480"/>
                  <a:gd name="T37" fmla="*/ 2147483647 h 776"/>
                  <a:gd name="T38" fmla="*/ 2147483647 w 480"/>
                  <a:gd name="T39" fmla="*/ 2147483647 h 776"/>
                  <a:gd name="T40" fmla="*/ 2147483647 w 480"/>
                  <a:gd name="T41" fmla="*/ 2147483647 h 776"/>
                  <a:gd name="T42" fmla="*/ 2147483647 w 480"/>
                  <a:gd name="T43" fmla="*/ 2147483647 h 776"/>
                  <a:gd name="T44" fmla="*/ 2147483647 w 480"/>
                  <a:gd name="T45" fmla="*/ 2147483647 h 776"/>
                  <a:gd name="T46" fmla="*/ 2147483647 w 480"/>
                  <a:gd name="T47" fmla="*/ 2147483647 h 776"/>
                  <a:gd name="T48" fmla="*/ 2147483647 w 480"/>
                  <a:gd name="T49" fmla="*/ 2147483647 h 776"/>
                  <a:gd name="T50" fmla="*/ 2147483647 w 480"/>
                  <a:gd name="T51" fmla="*/ 2147483647 h 776"/>
                  <a:gd name="T52" fmla="*/ 2147483647 w 480"/>
                  <a:gd name="T53" fmla="*/ 2147483647 h 776"/>
                  <a:gd name="T54" fmla="*/ 2147483647 w 480"/>
                  <a:gd name="T55" fmla="*/ 2147483647 h 776"/>
                  <a:gd name="T56" fmla="*/ 2147483647 w 480"/>
                  <a:gd name="T57" fmla="*/ 2147483647 h 776"/>
                  <a:gd name="T58" fmla="*/ 2147483647 w 480"/>
                  <a:gd name="T59" fmla="*/ 2147483647 h 776"/>
                  <a:gd name="T60" fmla="*/ 2147483647 w 480"/>
                  <a:gd name="T61" fmla="*/ 2147483647 h 776"/>
                  <a:gd name="T62" fmla="*/ 2147483647 w 480"/>
                  <a:gd name="T63" fmla="*/ 2147483647 h 776"/>
                  <a:gd name="T64" fmla="*/ 2147483647 w 480"/>
                  <a:gd name="T65" fmla="*/ 2147483647 h 776"/>
                  <a:gd name="T66" fmla="*/ 2147483647 w 480"/>
                  <a:gd name="T67" fmla="*/ 2147483647 h 776"/>
                  <a:gd name="T68" fmla="*/ 2147483647 w 480"/>
                  <a:gd name="T69" fmla="*/ 2147483647 h 776"/>
                  <a:gd name="T70" fmla="*/ 2147483647 w 480"/>
                  <a:gd name="T71" fmla="*/ 2147483647 h 776"/>
                  <a:gd name="T72" fmla="*/ 2147483647 w 480"/>
                  <a:gd name="T73" fmla="*/ 2147483647 h 776"/>
                  <a:gd name="T74" fmla="*/ 0 w 480"/>
                  <a:gd name="T75" fmla="*/ 2147483647 h 776"/>
                  <a:gd name="T76" fmla="*/ 2147483647 w 480"/>
                  <a:gd name="T77" fmla="*/ 2147483647 h 776"/>
                  <a:gd name="T78" fmla="*/ 2147483647 w 480"/>
                  <a:gd name="T79" fmla="*/ 2147483647 h 776"/>
                  <a:gd name="T80" fmla="*/ 2147483647 w 480"/>
                  <a:gd name="T81" fmla="*/ 2147483647 h 776"/>
                  <a:gd name="T82" fmla="*/ 2147483647 w 480"/>
                  <a:gd name="T83" fmla="*/ 2147483647 h 776"/>
                  <a:gd name="T84" fmla="*/ 2147483647 w 480"/>
                  <a:gd name="T85" fmla="*/ 2147483647 h 776"/>
                  <a:gd name="T86" fmla="*/ 2147483647 w 480"/>
                  <a:gd name="T87" fmla="*/ 2147483647 h 776"/>
                  <a:gd name="T88" fmla="*/ 2147483647 w 480"/>
                  <a:gd name="T89" fmla="*/ 2147483647 h 776"/>
                  <a:gd name="T90" fmla="*/ 2147483647 w 480"/>
                  <a:gd name="T91" fmla="*/ 2147483647 h 776"/>
                  <a:gd name="T92" fmla="*/ 2147483647 w 480"/>
                  <a:gd name="T93" fmla="*/ 2147483647 h 776"/>
                  <a:gd name="T94" fmla="*/ 2147483647 w 480"/>
                  <a:gd name="T95" fmla="*/ 2147483647 h 776"/>
                  <a:gd name="T96" fmla="*/ 2147483647 w 480"/>
                  <a:gd name="T97" fmla="*/ 2147483647 h 776"/>
                  <a:gd name="T98" fmla="*/ 2147483647 w 480"/>
                  <a:gd name="T99" fmla="*/ 0 h 776"/>
                  <a:gd name="T100" fmla="*/ 2147483647 w 480"/>
                  <a:gd name="T101" fmla="*/ 2147483647 h 77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80"/>
                  <a:gd name="T154" fmla="*/ 0 h 776"/>
                  <a:gd name="T155" fmla="*/ 480 w 480"/>
                  <a:gd name="T156" fmla="*/ 776 h 77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80" h="776">
                    <a:moveTo>
                      <a:pt x="200" y="112"/>
                    </a:moveTo>
                    <a:lnTo>
                      <a:pt x="200" y="112"/>
                    </a:lnTo>
                    <a:lnTo>
                      <a:pt x="208" y="128"/>
                    </a:lnTo>
                    <a:lnTo>
                      <a:pt x="216" y="152"/>
                    </a:lnTo>
                    <a:lnTo>
                      <a:pt x="216" y="160"/>
                    </a:lnTo>
                    <a:lnTo>
                      <a:pt x="208" y="160"/>
                    </a:lnTo>
                    <a:lnTo>
                      <a:pt x="216" y="168"/>
                    </a:lnTo>
                    <a:lnTo>
                      <a:pt x="208" y="168"/>
                    </a:lnTo>
                    <a:lnTo>
                      <a:pt x="208" y="176"/>
                    </a:lnTo>
                    <a:lnTo>
                      <a:pt x="224" y="184"/>
                    </a:lnTo>
                    <a:lnTo>
                      <a:pt x="224" y="192"/>
                    </a:lnTo>
                    <a:lnTo>
                      <a:pt x="240" y="192"/>
                    </a:lnTo>
                    <a:lnTo>
                      <a:pt x="248" y="232"/>
                    </a:lnTo>
                    <a:lnTo>
                      <a:pt x="248" y="248"/>
                    </a:lnTo>
                    <a:lnTo>
                      <a:pt x="256" y="248"/>
                    </a:lnTo>
                    <a:lnTo>
                      <a:pt x="256" y="256"/>
                    </a:lnTo>
                    <a:lnTo>
                      <a:pt x="264" y="256"/>
                    </a:lnTo>
                    <a:lnTo>
                      <a:pt x="272" y="264"/>
                    </a:lnTo>
                    <a:lnTo>
                      <a:pt x="288" y="264"/>
                    </a:lnTo>
                    <a:lnTo>
                      <a:pt x="288" y="272"/>
                    </a:lnTo>
                    <a:lnTo>
                      <a:pt x="280" y="288"/>
                    </a:lnTo>
                    <a:lnTo>
                      <a:pt x="280" y="296"/>
                    </a:lnTo>
                    <a:lnTo>
                      <a:pt x="272" y="304"/>
                    </a:lnTo>
                    <a:lnTo>
                      <a:pt x="272" y="312"/>
                    </a:lnTo>
                    <a:lnTo>
                      <a:pt x="272" y="320"/>
                    </a:lnTo>
                    <a:lnTo>
                      <a:pt x="264" y="328"/>
                    </a:lnTo>
                    <a:lnTo>
                      <a:pt x="272" y="336"/>
                    </a:lnTo>
                    <a:lnTo>
                      <a:pt x="264" y="344"/>
                    </a:lnTo>
                    <a:lnTo>
                      <a:pt x="256" y="344"/>
                    </a:lnTo>
                    <a:lnTo>
                      <a:pt x="256" y="360"/>
                    </a:lnTo>
                    <a:lnTo>
                      <a:pt x="256" y="368"/>
                    </a:lnTo>
                    <a:lnTo>
                      <a:pt x="256" y="376"/>
                    </a:lnTo>
                    <a:lnTo>
                      <a:pt x="264" y="376"/>
                    </a:lnTo>
                    <a:lnTo>
                      <a:pt x="264" y="384"/>
                    </a:lnTo>
                    <a:lnTo>
                      <a:pt x="280" y="384"/>
                    </a:lnTo>
                    <a:lnTo>
                      <a:pt x="296" y="368"/>
                    </a:lnTo>
                    <a:lnTo>
                      <a:pt x="304" y="368"/>
                    </a:lnTo>
                    <a:lnTo>
                      <a:pt x="304" y="384"/>
                    </a:lnTo>
                    <a:lnTo>
                      <a:pt x="304" y="392"/>
                    </a:lnTo>
                    <a:lnTo>
                      <a:pt x="304" y="408"/>
                    </a:lnTo>
                    <a:lnTo>
                      <a:pt x="312" y="424"/>
                    </a:lnTo>
                    <a:lnTo>
                      <a:pt x="320" y="440"/>
                    </a:lnTo>
                    <a:lnTo>
                      <a:pt x="320" y="448"/>
                    </a:lnTo>
                    <a:lnTo>
                      <a:pt x="312" y="448"/>
                    </a:lnTo>
                    <a:lnTo>
                      <a:pt x="312" y="456"/>
                    </a:lnTo>
                    <a:lnTo>
                      <a:pt x="320" y="464"/>
                    </a:lnTo>
                    <a:lnTo>
                      <a:pt x="328" y="464"/>
                    </a:lnTo>
                    <a:lnTo>
                      <a:pt x="336" y="480"/>
                    </a:lnTo>
                    <a:lnTo>
                      <a:pt x="336" y="488"/>
                    </a:lnTo>
                    <a:lnTo>
                      <a:pt x="344" y="512"/>
                    </a:lnTo>
                    <a:lnTo>
                      <a:pt x="344" y="520"/>
                    </a:lnTo>
                    <a:lnTo>
                      <a:pt x="352" y="520"/>
                    </a:lnTo>
                    <a:lnTo>
                      <a:pt x="352" y="512"/>
                    </a:lnTo>
                    <a:lnTo>
                      <a:pt x="360" y="504"/>
                    </a:lnTo>
                    <a:lnTo>
                      <a:pt x="368" y="504"/>
                    </a:lnTo>
                    <a:lnTo>
                      <a:pt x="376" y="512"/>
                    </a:lnTo>
                    <a:lnTo>
                      <a:pt x="384" y="512"/>
                    </a:lnTo>
                    <a:lnTo>
                      <a:pt x="392" y="504"/>
                    </a:lnTo>
                    <a:lnTo>
                      <a:pt x="400" y="504"/>
                    </a:lnTo>
                    <a:lnTo>
                      <a:pt x="400" y="512"/>
                    </a:lnTo>
                    <a:lnTo>
                      <a:pt x="408" y="512"/>
                    </a:lnTo>
                    <a:lnTo>
                      <a:pt x="424" y="504"/>
                    </a:lnTo>
                    <a:lnTo>
                      <a:pt x="432" y="512"/>
                    </a:lnTo>
                    <a:lnTo>
                      <a:pt x="440" y="512"/>
                    </a:lnTo>
                    <a:lnTo>
                      <a:pt x="448" y="512"/>
                    </a:lnTo>
                    <a:lnTo>
                      <a:pt x="456" y="496"/>
                    </a:lnTo>
                    <a:lnTo>
                      <a:pt x="464" y="496"/>
                    </a:lnTo>
                    <a:lnTo>
                      <a:pt x="472" y="512"/>
                    </a:lnTo>
                    <a:lnTo>
                      <a:pt x="480" y="528"/>
                    </a:lnTo>
                    <a:lnTo>
                      <a:pt x="440" y="776"/>
                    </a:lnTo>
                    <a:lnTo>
                      <a:pt x="224" y="736"/>
                    </a:lnTo>
                    <a:lnTo>
                      <a:pt x="176" y="728"/>
                    </a:lnTo>
                    <a:lnTo>
                      <a:pt x="72" y="704"/>
                    </a:lnTo>
                    <a:lnTo>
                      <a:pt x="0" y="688"/>
                    </a:lnTo>
                    <a:lnTo>
                      <a:pt x="40" y="536"/>
                    </a:lnTo>
                    <a:lnTo>
                      <a:pt x="40" y="520"/>
                    </a:lnTo>
                    <a:lnTo>
                      <a:pt x="56" y="496"/>
                    </a:lnTo>
                    <a:lnTo>
                      <a:pt x="56" y="488"/>
                    </a:lnTo>
                    <a:lnTo>
                      <a:pt x="56" y="480"/>
                    </a:lnTo>
                    <a:lnTo>
                      <a:pt x="56" y="472"/>
                    </a:lnTo>
                    <a:lnTo>
                      <a:pt x="40" y="464"/>
                    </a:lnTo>
                    <a:lnTo>
                      <a:pt x="40" y="456"/>
                    </a:lnTo>
                    <a:lnTo>
                      <a:pt x="48" y="448"/>
                    </a:lnTo>
                    <a:lnTo>
                      <a:pt x="48" y="432"/>
                    </a:lnTo>
                    <a:lnTo>
                      <a:pt x="72" y="408"/>
                    </a:lnTo>
                    <a:lnTo>
                      <a:pt x="80" y="400"/>
                    </a:lnTo>
                    <a:lnTo>
                      <a:pt x="80" y="392"/>
                    </a:lnTo>
                    <a:lnTo>
                      <a:pt x="120" y="344"/>
                    </a:lnTo>
                    <a:lnTo>
                      <a:pt x="120" y="336"/>
                    </a:lnTo>
                    <a:lnTo>
                      <a:pt x="120" y="328"/>
                    </a:lnTo>
                    <a:lnTo>
                      <a:pt x="112" y="320"/>
                    </a:lnTo>
                    <a:lnTo>
                      <a:pt x="96" y="296"/>
                    </a:lnTo>
                    <a:lnTo>
                      <a:pt x="96" y="288"/>
                    </a:lnTo>
                    <a:lnTo>
                      <a:pt x="104" y="280"/>
                    </a:lnTo>
                    <a:lnTo>
                      <a:pt x="104" y="272"/>
                    </a:lnTo>
                    <a:lnTo>
                      <a:pt x="96" y="256"/>
                    </a:lnTo>
                    <a:lnTo>
                      <a:pt x="104" y="248"/>
                    </a:lnTo>
                    <a:lnTo>
                      <a:pt x="152" y="0"/>
                    </a:lnTo>
                    <a:lnTo>
                      <a:pt x="216" y="16"/>
                    </a:lnTo>
                    <a:lnTo>
                      <a:pt x="200" y="11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" name="Freeform 148">
                <a:extLst>
                  <a:ext uri="{FF2B5EF4-FFF2-40B4-BE49-F238E27FC236}">
                    <a16:creationId xmlns:a16="http://schemas.microsoft.com/office/drawing/2014/main" id="{FD1E6DEB-FF03-96A4-C24A-A991321C2E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9557" y="1279809"/>
                <a:ext cx="684143" cy="612911"/>
              </a:xfrm>
              <a:custGeom>
                <a:avLst/>
                <a:gdLst>
                  <a:gd name="T0" fmla="*/ 2147483647 w 560"/>
                  <a:gd name="T1" fmla="*/ 2147483647 h 464"/>
                  <a:gd name="T2" fmla="*/ 2147483647 w 560"/>
                  <a:gd name="T3" fmla="*/ 2147483647 h 464"/>
                  <a:gd name="T4" fmla="*/ 0 w 560"/>
                  <a:gd name="T5" fmla="*/ 2147483647 h 464"/>
                  <a:gd name="T6" fmla="*/ 0 w 560"/>
                  <a:gd name="T7" fmla="*/ 2147483647 h 464"/>
                  <a:gd name="T8" fmla="*/ 2147483647 w 560"/>
                  <a:gd name="T9" fmla="*/ 2147483647 h 464"/>
                  <a:gd name="T10" fmla="*/ 2147483647 w 560"/>
                  <a:gd name="T11" fmla="*/ 2147483647 h 464"/>
                  <a:gd name="T12" fmla="*/ 2147483647 w 560"/>
                  <a:gd name="T13" fmla="*/ 0 h 464"/>
                  <a:gd name="T14" fmla="*/ 2147483647 w 560"/>
                  <a:gd name="T15" fmla="*/ 0 h 464"/>
                  <a:gd name="T16" fmla="*/ 2147483647 w 560"/>
                  <a:gd name="T17" fmla="*/ 2147483647 h 464"/>
                  <a:gd name="T18" fmla="*/ 2147483647 w 560"/>
                  <a:gd name="T19" fmla="*/ 2147483647 h 464"/>
                  <a:gd name="T20" fmla="*/ 2147483647 w 560"/>
                  <a:gd name="T21" fmla="*/ 2147483647 h 464"/>
                  <a:gd name="T22" fmla="*/ 2147483647 w 560"/>
                  <a:gd name="T23" fmla="*/ 2147483647 h 464"/>
                  <a:gd name="T24" fmla="*/ 2147483647 w 560"/>
                  <a:gd name="T25" fmla="*/ 2147483647 h 464"/>
                  <a:gd name="T26" fmla="*/ 2147483647 w 560"/>
                  <a:gd name="T27" fmla="*/ 2147483647 h 464"/>
                  <a:gd name="T28" fmla="*/ 2147483647 w 560"/>
                  <a:gd name="T29" fmla="*/ 2147483647 h 464"/>
                  <a:gd name="T30" fmla="*/ 2147483647 w 560"/>
                  <a:gd name="T31" fmla="*/ 2147483647 h 464"/>
                  <a:gd name="T32" fmla="*/ 2147483647 w 560"/>
                  <a:gd name="T33" fmla="*/ 2147483647 h 464"/>
                  <a:gd name="T34" fmla="*/ 2147483647 w 560"/>
                  <a:gd name="T35" fmla="*/ 2147483647 h 464"/>
                  <a:gd name="T36" fmla="*/ 2147483647 w 560"/>
                  <a:gd name="T37" fmla="*/ 2147483647 h 46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60"/>
                  <a:gd name="T58" fmla="*/ 0 h 464"/>
                  <a:gd name="T59" fmla="*/ 560 w 560"/>
                  <a:gd name="T60" fmla="*/ 464 h 46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60" h="464">
                    <a:moveTo>
                      <a:pt x="144" y="424"/>
                    </a:moveTo>
                    <a:lnTo>
                      <a:pt x="32" y="408"/>
                    </a:lnTo>
                    <a:lnTo>
                      <a:pt x="0" y="400"/>
                    </a:lnTo>
                    <a:lnTo>
                      <a:pt x="16" y="304"/>
                    </a:lnTo>
                    <a:lnTo>
                      <a:pt x="56" y="56"/>
                    </a:lnTo>
                    <a:lnTo>
                      <a:pt x="64" y="0"/>
                    </a:lnTo>
                    <a:lnTo>
                      <a:pt x="144" y="16"/>
                    </a:lnTo>
                    <a:lnTo>
                      <a:pt x="344" y="40"/>
                    </a:lnTo>
                    <a:lnTo>
                      <a:pt x="560" y="64"/>
                    </a:lnTo>
                    <a:lnTo>
                      <a:pt x="544" y="264"/>
                    </a:lnTo>
                    <a:lnTo>
                      <a:pt x="520" y="464"/>
                    </a:lnTo>
                    <a:lnTo>
                      <a:pt x="480" y="464"/>
                    </a:lnTo>
                    <a:lnTo>
                      <a:pt x="344" y="448"/>
                    </a:lnTo>
                    <a:lnTo>
                      <a:pt x="160" y="424"/>
                    </a:lnTo>
                    <a:lnTo>
                      <a:pt x="144" y="42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6" name="Freeform 149">
                <a:extLst>
                  <a:ext uri="{FF2B5EF4-FFF2-40B4-BE49-F238E27FC236}">
                    <a16:creationId xmlns:a16="http://schemas.microsoft.com/office/drawing/2014/main" id="{84A422A0-0D5E-CC81-C0B7-D97B2476D4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4947" y="678013"/>
                <a:ext cx="998437" cy="687541"/>
              </a:xfrm>
              <a:custGeom>
                <a:avLst/>
                <a:gdLst>
                  <a:gd name="T0" fmla="*/ 2147483647 w 816"/>
                  <a:gd name="T1" fmla="*/ 2147483647 h 520"/>
                  <a:gd name="T2" fmla="*/ 2147483647 w 816"/>
                  <a:gd name="T3" fmla="*/ 2147483647 h 520"/>
                  <a:gd name="T4" fmla="*/ 2147483647 w 816"/>
                  <a:gd name="T5" fmla="*/ 2147483647 h 520"/>
                  <a:gd name="T6" fmla="*/ 2147483647 w 816"/>
                  <a:gd name="T7" fmla="*/ 2147483647 h 520"/>
                  <a:gd name="T8" fmla="*/ 2147483647 w 816"/>
                  <a:gd name="T9" fmla="*/ 0 h 520"/>
                  <a:gd name="T10" fmla="*/ 0 w 816"/>
                  <a:gd name="T11" fmla="*/ 2147483647 h 520"/>
                  <a:gd name="T12" fmla="*/ 2147483647 w 816"/>
                  <a:gd name="T13" fmla="*/ 2147483647 h 520"/>
                  <a:gd name="T14" fmla="*/ 2147483647 w 816"/>
                  <a:gd name="T15" fmla="*/ 2147483647 h 520"/>
                  <a:gd name="T16" fmla="*/ 2147483647 w 816"/>
                  <a:gd name="T17" fmla="*/ 2147483647 h 520"/>
                  <a:gd name="T18" fmla="*/ 2147483647 w 816"/>
                  <a:gd name="T19" fmla="*/ 2147483647 h 520"/>
                  <a:gd name="T20" fmla="*/ 2147483647 w 816"/>
                  <a:gd name="T21" fmla="*/ 2147483647 h 520"/>
                  <a:gd name="T22" fmla="*/ 2147483647 w 816"/>
                  <a:gd name="T23" fmla="*/ 2147483647 h 520"/>
                  <a:gd name="T24" fmla="*/ 2147483647 w 816"/>
                  <a:gd name="T25" fmla="*/ 2147483647 h 520"/>
                  <a:gd name="T26" fmla="*/ 2147483647 w 816"/>
                  <a:gd name="T27" fmla="*/ 2147483647 h 520"/>
                  <a:gd name="T28" fmla="*/ 2147483647 w 816"/>
                  <a:gd name="T29" fmla="*/ 2147483647 h 520"/>
                  <a:gd name="T30" fmla="*/ 2147483647 w 816"/>
                  <a:gd name="T31" fmla="*/ 2147483647 h 520"/>
                  <a:gd name="T32" fmla="*/ 2147483647 w 816"/>
                  <a:gd name="T33" fmla="*/ 2147483647 h 520"/>
                  <a:gd name="T34" fmla="*/ 2147483647 w 816"/>
                  <a:gd name="T35" fmla="*/ 2147483647 h 520"/>
                  <a:gd name="T36" fmla="*/ 2147483647 w 816"/>
                  <a:gd name="T37" fmla="*/ 2147483647 h 520"/>
                  <a:gd name="T38" fmla="*/ 2147483647 w 816"/>
                  <a:gd name="T39" fmla="*/ 2147483647 h 520"/>
                  <a:gd name="T40" fmla="*/ 2147483647 w 816"/>
                  <a:gd name="T41" fmla="*/ 2147483647 h 520"/>
                  <a:gd name="T42" fmla="*/ 2147483647 w 816"/>
                  <a:gd name="T43" fmla="*/ 2147483647 h 520"/>
                  <a:gd name="T44" fmla="*/ 2147483647 w 816"/>
                  <a:gd name="T45" fmla="*/ 2147483647 h 520"/>
                  <a:gd name="T46" fmla="*/ 2147483647 w 816"/>
                  <a:gd name="T47" fmla="*/ 2147483647 h 520"/>
                  <a:gd name="T48" fmla="*/ 2147483647 w 816"/>
                  <a:gd name="T49" fmla="*/ 2147483647 h 520"/>
                  <a:gd name="T50" fmla="*/ 2147483647 w 816"/>
                  <a:gd name="T51" fmla="*/ 2147483647 h 520"/>
                  <a:gd name="T52" fmla="*/ 2147483647 w 816"/>
                  <a:gd name="T53" fmla="*/ 2147483647 h 520"/>
                  <a:gd name="T54" fmla="*/ 2147483647 w 816"/>
                  <a:gd name="T55" fmla="*/ 2147483647 h 520"/>
                  <a:gd name="T56" fmla="*/ 2147483647 w 816"/>
                  <a:gd name="T57" fmla="*/ 2147483647 h 520"/>
                  <a:gd name="T58" fmla="*/ 2147483647 w 816"/>
                  <a:gd name="T59" fmla="*/ 2147483647 h 520"/>
                  <a:gd name="T60" fmla="*/ 2147483647 w 816"/>
                  <a:gd name="T61" fmla="*/ 2147483647 h 520"/>
                  <a:gd name="T62" fmla="*/ 2147483647 w 816"/>
                  <a:gd name="T63" fmla="*/ 2147483647 h 520"/>
                  <a:gd name="T64" fmla="*/ 2147483647 w 816"/>
                  <a:gd name="T65" fmla="*/ 2147483647 h 520"/>
                  <a:gd name="T66" fmla="*/ 2147483647 w 816"/>
                  <a:gd name="T67" fmla="*/ 2147483647 h 520"/>
                  <a:gd name="T68" fmla="*/ 2147483647 w 816"/>
                  <a:gd name="T69" fmla="*/ 2147483647 h 520"/>
                  <a:gd name="T70" fmla="*/ 2147483647 w 816"/>
                  <a:gd name="T71" fmla="*/ 2147483647 h 520"/>
                  <a:gd name="T72" fmla="*/ 2147483647 w 816"/>
                  <a:gd name="T73" fmla="*/ 2147483647 h 520"/>
                  <a:gd name="T74" fmla="*/ 2147483647 w 816"/>
                  <a:gd name="T75" fmla="*/ 2147483647 h 520"/>
                  <a:gd name="T76" fmla="*/ 2147483647 w 816"/>
                  <a:gd name="T77" fmla="*/ 2147483647 h 520"/>
                  <a:gd name="T78" fmla="*/ 2147483647 w 816"/>
                  <a:gd name="T79" fmla="*/ 2147483647 h 520"/>
                  <a:gd name="T80" fmla="*/ 2147483647 w 816"/>
                  <a:gd name="T81" fmla="*/ 2147483647 h 520"/>
                  <a:gd name="T82" fmla="*/ 2147483647 w 816"/>
                  <a:gd name="T83" fmla="*/ 2147483647 h 520"/>
                  <a:gd name="T84" fmla="*/ 2147483647 w 816"/>
                  <a:gd name="T85" fmla="*/ 2147483647 h 520"/>
                  <a:gd name="T86" fmla="*/ 2147483647 w 816"/>
                  <a:gd name="T87" fmla="*/ 2147483647 h 520"/>
                  <a:gd name="T88" fmla="*/ 2147483647 w 816"/>
                  <a:gd name="T89" fmla="*/ 2147483647 h 520"/>
                  <a:gd name="T90" fmla="*/ 2147483647 w 816"/>
                  <a:gd name="T91" fmla="*/ 2147483647 h 520"/>
                  <a:gd name="T92" fmla="*/ 2147483647 w 816"/>
                  <a:gd name="T93" fmla="*/ 2147483647 h 520"/>
                  <a:gd name="T94" fmla="*/ 2147483647 w 816"/>
                  <a:gd name="T95" fmla="*/ 2147483647 h 520"/>
                  <a:gd name="T96" fmla="*/ 2147483647 w 816"/>
                  <a:gd name="T97" fmla="*/ 2147483647 h 520"/>
                  <a:gd name="T98" fmla="*/ 2147483647 w 816"/>
                  <a:gd name="T99" fmla="*/ 2147483647 h 520"/>
                  <a:gd name="T100" fmla="*/ 2147483647 w 816"/>
                  <a:gd name="T101" fmla="*/ 2147483647 h 520"/>
                  <a:gd name="T102" fmla="*/ 2147483647 w 816"/>
                  <a:gd name="T103" fmla="*/ 2147483647 h 520"/>
                  <a:gd name="T104" fmla="*/ 2147483647 w 816"/>
                  <a:gd name="T105" fmla="*/ 2147483647 h 520"/>
                  <a:gd name="T106" fmla="*/ 2147483647 w 816"/>
                  <a:gd name="T107" fmla="*/ 2147483647 h 520"/>
                  <a:gd name="T108" fmla="*/ 2147483647 w 816"/>
                  <a:gd name="T109" fmla="*/ 2147483647 h 520"/>
                  <a:gd name="T110" fmla="*/ 2147483647 w 816"/>
                  <a:gd name="T111" fmla="*/ 2147483647 h 520"/>
                  <a:gd name="T112" fmla="*/ 2147483647 w 816"/>
                  <a:gd name="T113" fmla="*/ 2147483647 h 520"/>
                  <a:gd name="T114" fmla="*/ 2147483647 w 816"/>
                  <a:gd name="T115" fmla="*/ 2147483647 h 520"/>
                  <a:gd name="T116" fmla="*/ 2147483647 w 816"/>
                  <a:gd name="T117" fmla="*/ 2147483647 h 520"/>
                  <a:gd name="T118" fmla="*/ 2147483647 w 816"/>
                  <a:gd name="T119" fmla="*/ 2147483647 h 520"/>
                  <a:gd name="T120" fmla="*/ 2147483647 w 816"/>
                  <a:gd name="T121" fmla="*/ 2147483647 h 52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816"/>
                  <a:gd name="T184" fmla="*/ 0 h 520"/>
                  <a:gd name="T185" fmla="*/ 816 w 816"/>
                  <a:gd name="T186" fmla="*/ 520 h 520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816" h="520">
                    <a:moveTo>
                      <a:pt x="368" y="472"/>
                    </a:moveTo>
                    <a:lnTo>
                      <a:pt x="568" y="496"/>
                    </a:lnTo>
                    <a:lnTo>
                      <a:pt x="784" y="520"/>
                    </a:lnTo>
                    <a:lnTo>
                      <a:pt x="816" y="112"/>
                    </a:lnTo>
                    <a:lnTo>
                      <a:pt x="696" y="112"/>
                    </a:lnTo>
                    <a:lnTo>
                      <a:pt x="328" y="56"/>
                    </a:lnTo>
                    <a:lnTo>
                      <a:pt x="88" y="16"/>
                    </a:lnTo>
                    <a:lnTo>
                      <a:pt x="16" y="0"/>
                    </a:lnTo>
                    <a:lnTo>
                      <a:pt x="0" y="96"/>
                    </a:lnTo>
                    <a:lnTo>
                      <a:pt x="8" y="112"/>
                    </a:lnTo>
                    <a:lnTo>
                      <a:pt x="16" y="136"/>
                    </a:lnTo>
                    <a:lnTo>
                      <a:pt x="16" y="144"/>
                    </a:lnTo>
                    <a:lnTo>
                      <a:pt x="8" y="144"/>
                    </a:lnTo>
                    <a:lnTo>
                      <a:pt x="16" y="152"/>
                    </a:lnTo>
                    <a:lnTo>
                      <a:pt x="8" y="152"/>
                    </a:lnTo>
                    <a:lnTo>
                      <a:pt x="8" y="160"/>
                    </a:lnTo>
                    <a:lnTo>
                      <a:pt x="24" y="168"/>
                    </a:lnTo>
                    <a:lnTo>
                      <a:pt x="24" y="176"/>
                    </a:lnTo>
                    <a:lnTo>
                      <a:pt x="40" y="176"/>
                    </a:lnTo>
                    <a:lnTo>
                      <a:pt x="48" y="216"/>
                    </a:lnTo>
                    <a:lnTo>
                      <a:pt x="48" y="232"/>
                    </a:lnTo>
                    <a:lnTo>
                      <a:pt x="56" y="232"/>
                    </a:lnTo>
                    <a:lnTo>
                      <a:pt x="56" y="240"/>
                    </a:lnTo>
                    <a:lnTo>
                      <a:pt x="64" y="240"/>
                    </a:lnTo>
                    <a:lnTo>
                      <a:pt x="72" y="248"/>
                    </a:lnTo>
                    <a:lnTo>
                      <a:pt x="88" y="248"/>
                    </a:lnTo>
                    <a:lnTo>
                      <a:pt x="88" y="256"/>
                    </a:lnTo>
                    <a:lnTo>
                      <a:pt x="80" y="272"/>
                    </a:lnTo>
                    <a:lnTo>
                      <a:pt x="80" y="280"/>
                    </a:lnTo>
                    <a:lnTo>
                      <a:pt x="72" y="288"/>
                    </a:lnTo>
                    <a:lnTo>
                      <a:pt x="72" y="296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64" y="328"/>
                    </a:lnTo>
                    <a:lnTo>
                      <a:pt x="56" y="328"/>
                    </a:lnTo>
                    <a:lnTo>
                      <a:pt x="56" y="344"/>
                    </a:lnTo>
                    <a:lnTo>
                      <a:pt x="56" y="352"/>
                    </a:lnTo>
                    <a:lnTo>
                      <a:pt x="56" y="360"/>
                    </a:lnTo>
                    <a:lnTo>
                      <a:pt x="64" y="360"/>
                    </a:lnTo>
                    <a:lnTo>
                      <a:pt x="64" y="368"/>
                    </a:lnTo>
                    <a:lnTo>
                      <a:pt x="80" y="368"/>
                    </a:lnTo>
                    <a:lnTo>
                      <a:pt x="96" y="352"/>
                    </a:lnTo>
                    <a:lnTo>
                      <a:pt x="104" y="352"/>
                    </a:lnTo>
                    <a:lnTo>
                      <a:pt x="104" y="368"/>
                    </a:lnTo>
                    <a:lnTo>
                      <a:pt x="104" y="376"/>
                    </a:lnTo>
                    <a:lnTo>
                      <a:pt x="104" y="392"/>
                    </a:lnTo>
                    <a:lnTo>
                      <a:pt x="112" y="408"/>
                    </a:lnTo>
                    <a:lnTo>
                      <a:pt x="120" y="424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12" y="440"/>
                    </a:lnTo>
                    <a:lnTo>
                      <a:pt x="120" y="448"/>
                    </a:lnTo>
                    <a:lnTo>
                      <a:pt x="128" y="448"/>
                    </a:lnTo>
                    <a:lnTo>
                      <a:pt x="136" y="464"/>
                    </a:lnTo>
                    <a:lnTo>
                      <a:pt x="136" y="472"/>
                    </a:lnTo>
                    <a:lnTo>
                      <a:pt x="144" y="496"/>
                    </a:lnTo>
                    <a:lnTo>
                      <a:pt x="144" y="504"/>
                    </a:lnTo>
                    <a:lnTo>
                      <a:pt x="152" y="504"/>
                    </a:lnTo>
                    <a:lnTo>
                      <a:pt x="152" y="496"/>
                    </a:lnTo>
                    <a:lnTo>
                      <a:pt x="160" y="488"/>
                    </a:lnTo>
                    <a:lnTo>
                      <a:pt x="168" y="488"/>
                    </a:lnTo>
                    <a:lnTo>
                      <a:pt x="176" y="496"/>
                    </a:lnTo>
                    <a:lnTo>
                      <a:pt x="184" y="496"/>
                    </a:lnTo>
                    <a:lnTo>
                      <a:pt x="192" y="488"/>
                    </a:lnTo>
                    <a:lnTo>
                      <a:pt x="200" y="488"/>
                    </a:lnTo>
                    <a:lnTo>
                      <a:pt x="200" y="496"/>
                    </a:lnTo>
                    <a:lnTo>
                      <a:pt x="208" y="496"/>
                    </a:lnTo>
                    <a:lnTo>
                      <a:pt x="224" y="488"/>
                    </a:lnTo>
                    <a:lnTo>
                      <a:pt x="232" y="496"/>
                    </a:lnTo>
                    <a:lnTo>
                      <a:pt x="240" y="496"/>
                    </a:lnTo>
                    <a:lnTo>
                      <a:pt x="248" y="496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72" y="496"/>
                    </a:lnTo>
                    <a:lnTo>
                      <a:pt x="280" y="512"/>
                    </a:lnTo>
                    <a:lnTo>
                      <a:pt x="288" y="456"/>
                    </a:lnTo>
                    <a:lnTo>
                      <a:pt x="368" y="47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7" name="Freeform 150">
                <a:extLst>
                  <a:ext uri="{FF2B5EF4-FFF2-40B4-BE49-F238E27FC236}">
                    <a16:creationId xmlns:a16="http://schemas.microsoft.com/office/drawing/2014/main" id="{C48299F2-256A-701F-7D27-54459FD68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020" y="1840321"/>
                <a:ext cx="712715" cy="611324"/>
              </a:xfrm>
              <a:custGeom>
                <a:avLst/>
                <a:gdLst>
                  <a:gd name="T0" fmla="*/ 2147483647 w 584"/>
                  <a:gd name="T1" fmla="*/ 2147483647 h 464"/>
                  <a:gd name="T2" fmla="*/ 2147483647 w 584"/>
                  <a:gd name="T3" fmla="*/ 2147483647 h 464"/>
                  <a:gd name="T4" fmla="*/ 2147483647 w 584"/>
                  <a:gd name="T5" fmla="*/ 2147483647 h 464"/>
                  <a:gd name="T6" fmla="*/ 0 w 584"/>
                  <a:gd name="T7" fmla="*/ 2147483647 h 464"/>
                  <a:gd name="T8" fmla="*/ 0 w 584"/>
                  <a:gd name="T9" fmla="*/ 2147483647 h 464"/>
                  <a:gd name="T10" fmla="*/ 2147483647 w 584"/>
                  <a:gd name="T11" fmla="*/ 0 h 464"/>
                  <a:gd name="T12" fmla="*/ 2147483647 w 584"/>
                  <a:gd name="T13" fmla="*/ 0 h 464"/>
                  <a:gd name="T14" fmla="*/ 2147483647 w 584"/>
                  <a:gd name="T15" fmla="*/ 2147483647 h 464"/>
                  <a:gd name="T16" fmla="*/ 2147483647 w 584"/>
                  <a:gd name="T17" fmla="*/ 2147483647 h 464"/>
                  <a:gd name="T18" fmla="*/ 2147483647 w 584"/>
                  <a:gd name="T19" fmla="*/ 2147483647 h 464"/>
                  <a:gd name="T20" fmla="*/ 2147483647 w 584"/>
                  <a:gd name="T21" fmla="*/ 2147483647 h 464"/>
                  <a:gd name="T22" fmla="*/ 2147483647 w 584"/>
                  <a:gd name="T23" fmla="*/ 2147483647 h 464"/>
                  <a:gd name="T24" fmla="*/ 2147483647 w 584"/>
                  <a:gd name="T25" fmla="*/ 2147483647 h 464"/>
                  <a:gd name="T26" fmla="*/ 2147483647 w 584"/>
                  <a:gd name="T27" fmla="*/ 2147483647 h 464"/>
                  <a:gd name="T28" fmla="*/ 2147483647 w 584"/>
                  <a:gd name="T29" fmla="*/ 2147483647 h 464"/>
                  <a:gd name="T30" fmla="*/ 2147483647 w 584"/>
                  <a:gd name="T31" fmla="*/ 2147483647 h 464"/>
                  <a:gd name="T32" fmla="*/ 2147483647 w 584"/>
                  <a:gd name="T33" fmla="*/ 2147483647 h 464"/>
                  <a:gd name="T34" fmla="*/ 2147483647 w 584"/>
                  <a:gd name="T35" fmla="*/ 2147483647 h 46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84"/>
                  <a:gd name="T55" fmla="*/ 0 h 464"/>
                  <a:gd name="T56" fmla="*/ 584 w 584"/>
                  <a:gd name="T57" fmla="*/ 464 h 46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84" h="464">
                    <a:moveTo>
                      <a:pt x="432" y="456"/>
                    </a:moveTo>
                    <a:lnTo>
                      <a:pt x="248" y="440"/>
                    </a:lnTo>
                    <a:lnTo>
                      <a:pt x="48" y="416"/>
                    </a:lnTo>
                    <a:lnTo>
                      <a:pt x="0" y="408"/>
                    </a:lnTo>
                    <a:lnTo>
                      <a:pt x="56" y="0"/>
                    </a:lnTo>
                    <a:lnTo>
                      <a:pt x="248" y="24"/>
                    </a:lnTo>
                    <a:lnTo>
                      <a:pt x="384" y="40"/>
                    </a:lnTo>
                    <a:lnTo>
                      <a:pt x="424" y="40"/>
                    </a:lnTo>
                    <a:lnTo>
                      <a:pt x="584" y="56"/>
                    </a:lnTo>
                    <a:lnTo>
                      <a:pt x="576" y="152"/>
                    </a:lnTo>
                    <a:lnTo>
                      <a:pt x="552" y="464"/>
                    </a:lnTo>
                    <a:lnTo>
                      <a:pt x="480" y="456"/>
                    </a:lnTo>
                    <a:lnTo>
                      <a:pt x="432" y="456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8" name="Freeform 151">
                <a:extLst>
                  <a:ext uri="{FF2B5EF4-FFF2-40B4-BE49-F238E27FC236}">
                    <a16:creationId xmlns:a16="http://schemas.microsoft.com/office/drawing/2014/main" id="{B08030B3-456F-D863-BCD5-7ACF82A645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3223" y="825683"/>
                <a:ext cx="647634" cy="443010"/>
              </a:xfrm>
              <a:custGeom>
                <a:avLst/>
                <a:gdLst>
                  <a:gd name="T0" fmla="*/ 0 w 529"/>
                  <a:gd name="T1" fmla="*/ 2147483647 h 336"/>
                  <a:gd name="T2" fmla="*/ 0 w 529"/>
                  <a:gd name="T3" fmla="*/ 2147483647 h 336"/>
                  <a:gd name="T4" fmla="*/ 0 w 529"/>
                  <a:gd name="T5" fmla="*/ 2147483647 h 336"/>
                  <a:gd name="T6" fmla="*/ 2147483647 w 529"/>
                  <a:gd name="T7" fmla="*/ 2147483647 h 336"/>
                  <a:gd name="T8" fmla="*/ 2147483647 w 529"/>
                  <a:gd name="T9" fmla="*/ 0 h 336"/>
                  <a:gd name="T10" fmla="*/ 2147483647 w 529"/>
                  <a:gd name="T11" fmla="*/ 2147483647 h 336"/>
                  <a:gd name="T12" fmla="*/ 2147483647 w 529"/>
                  <a:gd name="T13" fmla="*/ 2147483647 h 336"/>
                  <a:gd name="T14" fmla="*/ 2147483647 w 529"/>
                  <a:gd name="T15" fmla="*/ 2147483647 h 336"/>
                  <a:gd name="T16" fmla="*/ 2147483647 w 529"/>
                  <a:gd name="T17" fmla="*/ 2147483647 h 336"/>
                  <a:gd name="T18" fmla="*/ 2147483647 w 529"/>
                  <a:gd name="T19" fmla="*/ 2147483647 h 336"/>
                  <a:gd name="T20" fmla="*/ 2147483647 w 529"/>
                  <a:gd name="T21" fmla="*/ 2147483647 h 336"/>
                  <a:gd name="T22" fmla="*/ 2147483647 w 529"/>
                  <a:gd name="T23" fmla="*/ 2147483647 h 336"/>
                  <a:gd name="T24" fmla="*/ 2147483647 w 529"/>
                  <a:gd name="T25" fmla="*/ 2147483647 h 336"/>
                  <a:gd name="T26" fmla="*/ 2147483647 w 529"/>
                  <a:gd name="T27" fmla="*/ 2147483647 h 336"/>
                  <a:gd name="T28" fmla="*/ 2147483647 w 529"/>
                  <a:gd name="T29" fmla="*/ 2147483647 h 336"/>
                  <a:gd name="T30" fmla="*/ 2147483647 w 529"/>
                  <a:gd name="T31" fmla="*/ 2147483647 h 336"/>
                  <a:gd name="T32" fmla="*/ 2147483647 w 529"/>
                  <a:gd name="T33" fmla="*/ 2147483647 h 336"/>
                  <a:gd name="T34" fmla="*/ 2147483647 w 529"/>
                  <a:gd name="T35" fmla="*/ 2147483647 h 336"/>
                  <a:gd name="T36" fmla="*/ 2147483647 w 529"/>
                  <a:gd name="T37" fmla="*/ 2147483647 h 336"/>
                  <a:gd name="T38" fmla="*/ 2147483647 w 529"/>
                  <a:gd name="T39" fmla="*/ 2147483647 h 336"/>
                  <a:gd name="T40" fmla="*/ 2147483647 w 529"/>
                  <a:gd name="T41" fmla="*/ 2147483647 h 336"/>
                  <a:gd name="T42" fmla="*/ 2147483647 w 529"/>
                  <a:gd name="T43" fmla="*/ 2147483647 h 336"/>
                  <a:gd name="T44" fmla="*/ 2147483647 w 529"/>
                  <a:gd name="T45" fmla="*/ 2147483647 h 336"/>
                  <a:gd name="T46" fmla="*/ 2147483647 w 529"/>
                  <a:gd name="T47" fmla="*/ 2147483647 h 336"/>
                  <a:gd name="T48" fmla="*/ 2147483647 w 529"/>
                  <a:gd name="T49" fmla="*/ 2147483647 h 336"/>
                  <a:gd name="T50" fmla="*/ 2147483647 w 529"/>
                  <a:gd name="T51" fmla="*/ 2147483647 h 336"/>
                  <a:gd name="T52" fmla="*/ 2147483647 w 529"/>
                  <a:gd name="T53" fmla="*/ 2147483647 h 336"/>
                  <a:gd name="T54" fmla="*/ 2147483647 w 529"/>
                  <a:gd name="T55" fmla="*/ 2147483647 h 336"/>
                  <a:gd name="T56" fmla="*/ 2147483647 w 529"/>
                  <a:gd name="T57" fmla="*/ 2147483647 h 336"/>
                  <a:gd name="T58" fmla="*/ 2147483647 w 529"/>
                  <a:gd name="T59" fmla="*/ 2147483647 h 336"/>
                  <a:gd name="T60" fmla="*/ 2147483647 w 529"/>
                  <a:gd name="T61" fmla="*/ 2147483647 h 336"/>
                  <a:gd name="T62" fmla="*/ 2147483647 w 529"/>
                  <a:gd name="T63" fmla="*/ 2147483647 h 336"/>
                  <a:gd name="T64" fmla="*/ 2147483647 w 529"/>
                  <a:gd name="T65" fmla="*/ 2147483647 h 336"/>
                  <a:gd name="T66" fmla="*/ 2147483647 w 529"/>
                  <a:gd name="T67" fmla="*/ 2147483647 h 336"/>
                  <a:gd name="T68" fmla="*/ 2147483647 w 529"/>
                  <a:gd name="T69" fmla="*/ 2147483647 h 336"/>
                  <a:gd name="T70" fmla="*/ 2147483647 w 529"/>
                  <a:gd name="T71" fmla="*/ 2147483647 h 336"/>
                  <a:gd name="T72" fmla="*/ 2147483647 w 529"/>
                  <a:gd name="T73" fmla="*/ 2147483647 h 336"/>
                  <a:gd name="T74" fmla="*/ 2147483647 w 529"/>
                  <a:gd name="T75" fmla="*/ 2147483647 h 336"/>
                  <a:gd name="T76" fmla="*/ 0 w 529"/>
                  <a:gd name="T77" fmla="*/ 2147483647 h 3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9"/>
                  <a:gd name="T118" fmla="*/ 0 h 336"/>
                  <a:gd name="T119" fmla="*/ 529 w 529"/>
                  <a:gd name="T120" fmla="*/ 336 h 3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9" h="336">
                    <a:moveTo>
                      <a:pt x="0" y="312"/>
                    </a:moveTo>
                    <a:lnTo>
                      <a:pt x="0" y="304"/>
                    </a:lnTo>
                    <a:lnTo>
                      <a:pt x="0" y="288"/>
                    </a:lnTo>
                    <a:lnTo>
                      <a:pt x="16" y="96"/>
                    </a:lnTo>
                    <a:lnTo>
                      <a:pt x="24" y="0"/>
                    </a:lnTo>
                    <a:lnTo>
                      <a:pt x="24" y="8"/>
                    </a:lnTo>
                    <a:lnTo>
                      <a:pt x="32" y="8"/>
                    </a:lnTo>
                    <a:lnTo>
                      <a:pt x="280" y="16"/>
                    </a:lnTo>
                    <a:lnTo>
                      <a:pt x="441" y="24"/>
                    </a:lnTo>
                    <a:lnTo>
                      <a:pt x="473" y="24"/>
                    </a:lnTo>
                    <a:lnTo>
                      <a:pt x="481" y="24"/>
                    </a:lnTo>
                    <a:lnTo>
                      <a:pt x="489" y="56"/>
                    </a:lnTo>
                    <a:lnTo>
                      <a:pt x="489" y="72"/>
                    </a:lnTo>
                    <a:lnTo>
                      <a:pt x="489" y="112"/>
                    </a:lnTo>
                    <a:lnTo>
                      <a:pt x="489" y="136"/>
                    </a:lnTo>
                    <a:lnTo>
                      <a:pt x="497" y="144"/>
                    </a:lnTo>
                    <a:lnTo>
                      <a:pt x="505" y="152"/>
                    </a:lnTo>
                    <a:lnTo>
                      <a:pt x="505" y="184"/>
                    </a:lnTo>
                    <a:lnTo>
                      <a:pt x="505" y="200"/>
                    </a:lnTo>
                    <a:lnTo>
                      <a:pt x="505" y="216"/>
                    </a:lnTo>
                    <a:lnTo>
                      <a:pt x="505" y="224"/>
                    </a:lnTo>
                    <a:lnTo>
                      <a:pt x="513" y="240"/>
                    </a:lnTo>
                    <a:lnTo>
                      <a:pt x="513" y="256"/>
                    </a:lnTo>
                    <a:lnTo>
                      <a:pt x="513" y="280"/>
                    </a:lnTo>
                    <a:lnTo>
                      <a:pt x="521" y="288"/>
                    </a:lnTo>
                    <a:lnTo>
                      <a:pt x="529" y="304"/>
                    </a:lnTo>
                    <a:lnTo>
                      <a:pt x="529" y="328"/>
                    </a:lnTo>
                    <a:lnTo>
                      <a:pt x="529" y="336"/>
                    </a:lnTo>
                    <a:lnTo>
                      <a:pt x="505" y="336"/>
                    </a:lnTo>
                    <a:lnTo>
                      <a:pt x="296" y="328"/>
                    </a:lnTo>
                    <a:lnTo>
                      <a:pt x="16" y="31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" name="Freeform 152">
                <a:extLst>
                  <a:ext uri="{FF2B5EF4-FFF2-40B4-BE49-F238E27FC236}">
                    <a16:creationId xmlns:a16="http://schemas.microsoft.com/office/drawing/2014/main" id="{2E8409BC-3976-C588-F196-19D8A4680A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4651" y="1238525"/>
                <a:ext cx="684144" cy="506525"/>
              </a:xfrm>
              <a:custGeom>
                <a:avLst/>
                <a:gdLst>
                  <a:gd name="T0" fmla="*/ 2147483647 w 561"/>
                  <a:gd name="T1" fmla="*/ 2147483647 h 384"/>
                  <a:gd name="T2" fmla="*/ 2147483647 w 561"/>
                  <a:gd name="T3" fmla="*/ 2147483647 h 384"/>
                  <a:gd name="T4" fmla="*/ 2147483647 w 561"/>
                  <a:gd name="T5" fmla="*/ 2147483647 h 384"/>
                  <a:gd name="T6" fmla="*/ 2147483647 w 561"/>
                  <a:gd name="T7" fmla="*/ 2147483647 h 384"/>
                  <a:gd name="T8" fmla="*/ 2147483647 w 561"/>
                  <a:gd name="T9" fmla="*/ 2147483647 h 384"/>
                  <a:gd name="T10" fmla="*/ 2147483647 w 561"/>
                  <a:gd name="T11" fmla="*/ 2147483647 h 384"/>
                  <a:gd name="T12" fmla="*/ 2147483647 w 561"/>
                  <a:gd name="T13" fmla="*/ 2147483647 h 384"/>
                  <a:gd name="T14" fmla="*/ 2147483647 w 561"/>
                  <a:gd name="T15" fmla="*/ 2147483647 h 384"/>
                  <a:gd name="T16" fmla="*/ 2147483647 w 561"/>
                  <a:gd name="T17" fmla="*/ 2147483647 h 384"/>
                  <a:gd name="T18" fmla="*/ 2147483647 w 561"/>
                  <a:gd name="T19" fmla="*/ 2147483647 h 384"/>
                  <a:gd name="T20" fmla="*/ 2147483647 w 561"/>
                  <a:gd name="T21" fmla="*/ 2147483647 h 384"/>
                  <a:gd name="T22" fmla="*/ 2147483647 w 561"/>
                  <a:gd name="T23" fmla="*/ 2147483647 h 384"/>
                  <a:gd name="T24" fmla="*/ 2147483647 w 561"/>
                  <a:gd name="T25" fmla="*/ 2147483647 h 384"/>
                  <a:gd name="T26" fmla="*/ 2147483647 w 561"/>
                  <a:gd name="T27" fmla="*/ 2147483647 h 384"/>
                  <a:gd name="T28" fmla="*/ 2147483647 w 561"/>
                  <a:gd name="T29" fmla="*/ 2147483647 h 384"/>
                  <a:gd name="T30" fmla="*/ 2147483647 w 561"/>
                  <a:gd name="T31" fmla="*/ 2147483647 h 384"/>
                  <a:gd name="T32" fmla="*/ 2147483647 w 561"/>
                  <a:gd name="T33" fmla="*/ 2147483647 h 384"/>
                  <a:gd name="T34" fmla="*/ 2147483647 w 561"/>
                  <a:gd name="T35" fmla="*/ 2147483647 h 384"/>
                  <a:gd name="T36" fmla="*/ 2147483647 w 561"/>
                  <a:gd name="T37" fmla="*/ 2147483647 h 384"/>
                  <a:gd name="T38" fmla="*/ 2147483647 w 561"/>
                  <a:gd name="T39" fmla="*/ 2147483647 h 384"/>
                  <a:gd name="T40" fmla="*/ 2147483647 w 561"/>
                  <a:gd name="T41" fmla="*/ 2147483647 h 384"/>
                  <a:gd name="T42" fmla="*/ 2147483647 w 561"/>
                  <a:gd name="T43" fmla="*/ 2147483647 h 384"/>
                  <a:gd name="T44" fmla="*/ 2147483647 w 561"/>
                  <a:gd name="T45" fmla="*/ 2147483647 h 384"/>
                  <a:gd name="T46" fmla="*/ 2147483647 w 561"/>
                  <a:gd name="T47" fmla="*/ 2147483647 h 384"/>
                  <a:gd name="T48" fmla="*/ 2147483647 w 561"/>
                  <a:gd name="T49" fmla="*/ 2147483647 h 384"/>
                  <a:gd name="T50" fmla="*/ 2147483647 w 561"/>
                  <a:gd name="T51" fmla="*/ 2147483647 h 384"/>
                  <a:gd name="T52" fmla="*/ 2147483647 w 561"/>
                  <a:gd name="T53" fmla="*/ 0 h 384"/>
                  <a:gd name="T54" fmla="*/ 2147483647 w 561"/>
                  <a:gd name="T55" fmla="*/ 0 h 384"/>
                  <a:gd name="T56" fmla="*/ 2147483647 w 561"/>
                  <a:gd name="T57" fmla="*/ 2147483647 h 384"/>
                  <a:gd name="T58" fmla="*/ 0 w 561"/>
                  <a:gd name="T59" fmla="*/ 2147483647 h 384"/>
                  <a:gd name="T60" fmla="*/ 2147483647 w 561"/>
                  <a:gd name="T61" fmla="*/ 2147483647 h 384"/>
                  <a:gd name="T62" fmla="*/ 2147483647 w 561"/>
                  <a:gd name="T63" fmla="*/ 2147483647 h 38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61"/>
                  <a:gd name="T97" fmla="*/ 0 h 384"/>
                  <a:gd name="T98" fmla="*/ 561 w 561"/>
                  <a:gd name="T99" fmla="*/ 384 h 38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61" h="384">
                    <a:moveTo>
                      <a:pt x="400" y="312"/>
                    </a:moveTo>
                    <a:lnTo>
                      <a:pt x="432" y="336"/>
                    </a:lnTo>
                    <a:lnTo>
                      <a:pt x="440" y="344"/>
                    </a:lnTo>
                    <a:lnTo>
                      <a:pt x="448" y="336"/>
                    </a:lnTo>
                    <a:lnTo>
                      <a:pt x="456" y="328"/>
                    </a:lnTo>
                    <a:lnTo>
                      <a:pt x="497" y="328"/>
                    </a:lnTo>
                    <a:lnTo>
                      <a:pt x="505" y="336"/>
                    </a:lnTo>
                    <a:lnTo>
                      <a:pt x="513" y="344"/>
                    </a:lnTo>
                    <a:lnTo>
                      <a:pt x="521" y="344"/>
                    </a:lnTo>
                    <a:lnTo>
                      <a:pt x="529" y="344"/>
                    </a:lnTo>
                    <a:lnTo>
                      <a:pt x="545" y="360"/>
                    </a:lnTo>
                    <a:lnTo>
                      <a:pt x="553" y="376"/>
                    </a:lnTo>
                    <a:lnTo>
                      <a:pt x="553" y="384"/>
                    </a:lnTo>
                    <a:lnTo>
                      <a:pt x="561" y="384"/>
                    </a:lnTo>
                    <a:lnTo>
                      <a:pt x="561" y="376"/>
                    </a:lnTo>
                    <a:lnTo>
                      <a:pt x="553" y="360"/>
                    </a:lnTo>
                    <a:lnTo>
                      <a:pt x="545" y="344"/>
                    </a:lnTo>
                    <a:lnTo>
                      <a:pt x="545" y="336"/>
                    </a:lnTo>
                    <a:lnTo>
                      <a:pt x="561" y="296"/>
                    </a:lnTo>
                    <a:lnTo>
                      <a:pt x="545" y="296"/>
                    </a:lnTo>
                    <a:lnTo>
                      <a:pt x="545" y="288"/>
                    </a:lnTo>
                    <a:lnTo>
                      <a:pt x="553" y="288"/>
                    </a:lnTo>
                    <a:lnTo>
                      <a:pt x="553" y="280"/>
                    </a:lnTo>
                    <a:lnTo>
                      <a:pt x="545" y="272"/>
                    </a:lnTo>
                    <a:lnTo>
                      <a:pt x="545" y="264"/>
                    </a:lnTo>
                    <a:lnTo>
                      <a:pt x="561" y="264"/>
                    </a:lnTo>
                    <a:lnTo>
                      <a:pt x="561" y="80"/>
                    </a:lnTo>
                    <a:lnTo>
                      <a:pt x="553" y="80"/>
                    </a:lnTo>
                    <a:lnTo>
                      <a:pt x="537" y="64"/>
                    </a:lnTo>
                    <a:lnTo>
                      <a:pt x="529" y="56"/>
                    </a:lnTo>
                    <a:lnTo>
                      <a:pt x="529" y="48"/>
                    </a:lnTo>
                    <a:lnTo>
                      <a:pt x="537" y="48"/>
                    </a:lnTo>
                    <a:lnTo>
                      <a:pt x="537" y="40"/>
                    </a:lnTo>
                    <a:lnTo>
                      <a:pt x="553" y="24"/>
                    </a:lnTo>
                    <a:lnTo>
                      <a:pt x="545" y="24"/>
                    </a:lnTo>
                    <a:lnTo>
                      <a:pt x="553" y="16"/>
                    </a:lnTo>
                    <a:lnTo>
                      <a:pt x="553" y="24"/>
                    </a:lnTo>
                    <a:lnTo>
                      <a:pt x="529" y="24"/>
                    </a:lnTo>
                    <a:lnTo>
                      <a:pt x="320" y="16"/>
                    </a:lnTo>
                    <a:lnTo>
                      <a:pt x="40" y="0"/>
                    </a:lnTo>
                    <a:lnTo>
                      <a:pt x="24" y="0"/>
                    </a:lnTo>
                    <a:lnTo>
                      <a:pt x="16" y="96"/>
                    </a:lnTo>
                    <a:lnTo>
                      <a:pt x="0" y="296"/>
                    </a:lnTo>
                    <a:lnTo>
                      <a:pt x="8" y="296"/>
                    </a:lnTo>
                    <a:lnTo>
                      <a:pt x="208" y="304"/>
                    </a:lnTo>
                    <a:lnTo>
                      <a:pt x="352" y="312"/>
                    </a:lnTo>
                    <a:lnTo>
                      <a:pt x="400" y="31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" name="Freeform 153">
                <a:extLst>
                  <a:ext uri="{FF2B5EF4-FFF2-40B4-BE49-F238E27FC236}">
                    <a16:creationId xmlns:a16="http://schemas.microsoft.com/office/drawing/2014/main" id="{580FE8A0-3EDB-CFFE-D5FA-1B93E8EAE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492" y="1627549"/>
                <a:ext cx="812718" cy="433484"/>
              </a:xfrm>
              <a:custGeom>
                <a:avLst/>
                <a:gdLst>
                  <a:gd name="T0" fmla="*/ 2147483647 w 665"/>
                  <a:gd name="T1" fmla="*/ 2147483647 h 328"/>
                  <a:gd name="T2" fmla="*/ 2147483647 w 665"/>
                  <a:gd name="T3" fmla="*/ 2147483647 h 328"/>
                  <a:gd name="T4" fmla="*/ 2147483647 w 665"/>
                  <a:gd name="T5" fmla="*/ 2147483647 h 328"/>
                  <a:gd name="T6" fmla="*/ 2147483647 w 665"/>
                  <a:gd name="T7" fmla="*/ 2147483647 h 328"/>
                  <a:gd name="T8" fmla="*/ 2147483647 w 665"/>
                  <a:gd name="T9" fmla="*/ 2147483647 h 328"/>
                  <a:gd name="T10" fmla="*/ 2147483647 w 665"/>
                  <a:gd name="T11" fmla="*/ 2147483647 h 328"/>
                  <a:gd name="T12" fmla="*/ 2147483647 w 665"/>
                  <a:gd name="T13" fmla="*/ 2147483647 h 328"/>
                  <a:gd name="T14" fmla="*/ 2147483647 w 665"/>
                  <a:gd name="T15" fmla="*/ 2147483647 h 328"/>
                  <a:gd name="T16" fmla="*/ 2147483647 w 665"/>
                  <a:gd name="T17" fmla="*/ 2147483647 h 328"/>
                  <a:gd name="T18" fmla="*/ 2147483647 w 665"/>
                  <a:gd name="T19" fmla="*/ 2147483647 h 328"/>
                  <a:gd name="T20" fmla="*/ 2147483647 w 665"/>
                  <a:gd name="T21" fmla="*/ 2147483647 h 328"/>
                  <a:gd name="T22" fmla="*/ 2147483647 w 665"/>
                  <a:gd name="T23" fmla="*/ 2147483647 h 328"/>
                  <a:gd name="T24" fmla="*/ 2147483647 w 665"/>
                  <a:gd name="T25" fmla="*/ 2147483647 h 328"/>
                  <a:gd name="T26" fmla="*/ 2147483647 w 665"/>
                  <a:gd name="T27" fmla="*/ 2147483647 h 328"/>
                  <a:gd name="T28" fmla="*/ 2147483647 w 665"/>
                  <a:gd name="T29" fmla="*/ 2147483647 h 328"/>
                  <a:gd name="T30" fmla="*/ 2147483647 w 665"/>
                  <a:gd name="T31" fmla="*/ 2147483647 h 328"/>
                  <a:gd name="T32" fmla="*/ 2147483647 w 665"/>
                  <a:gd name="T33" fmla="*/ 2147483647 h 328"/>
                  <a:gd name="T34" fmla="*/ 2147483647 w 665"/>
                  <a:gd name="T35" fmla="*/ 2147483647 h 328"/>
                  <a:gd name="T36" fmla="*/ 2147483647 w 665"/>
                  <a:gd name="T37" fmla="*/ 2147483647 h 328"/>
                  <a:gd name="T38" fmla="*/ 2147483647 w 665"/>
                  <a:gd name="T39" fmla="*/ 2147483647 h 328"/>
                  <a:gd name="T40" fmla="*/ 2147483647 w 665"/>
                  <a:gd name="T41" fmla="*/ 2147483647 h 328"/>
                  <a:gd name="T42" fmla="*/ 2147483647 w 665"/>
                  <a:gd name="T43" fmla="*/ 2147483647 h 328"/>
                  <a:gd name="T44" fmla="*/ 2147483647 w 665"/>
                  <a:gd name="T45" fmla="*/ 2147483647 h 328"/>
                  <a:gd name="T46" fmla="*/ 2147483647 w 665"/>
                  <a:gd name="T47" fmla="*/ 2147483647 h 328"/>
                  <a:gd name="T48" fmla="*/ 2147483647 w 665"/>
                  <a:gd name="T49" fmla="*/ 2147483647 h 328"/>
                  <a:gd name="T50" fmla="*/ 2147483647 w 665"/>
                  <a:gd name="T51" fmla="*/ 2147483647 h 328"/>
                  <a:gd name="T52" fmla="*/ 2147483647 w 665"/>
                  <a:gd name="T53" fmla="*/ 2147483647 h 328"/>
                  <a:gd name="T54" fmla="*/ 2147483647 w 665"/>
                  <a:gd name="T55" fmla="*/ 2147483647 h 328"/>
                  <a:gd name="T56" fmla="*/ 2147483647 w 665"/>
                  <a:gd name="T57" fmla="*/ 2147483647 h 328"/>
                  <a:gd name="T58" fmla="*/ 2147483647 w 665"/>
                  <a:gd name="T59" fmla="*/ 2147483647 h 328"/>
                  <a:gd name="T60" fmla="*/ 2147483647 w 665"/>
                  <a:gd name="T61" fmla="*/ 2147483647 h 328"/>
                  <a:gd name="T62" fmla="*/ 2147483647 w 665"/>
                  <a:gd name="T63" fmla="*/ 2147483647 h 328"/>
                  <a:gd name="T64" fmla="*/ 2147483647 w 665"/>
                  <a:gd name="T65" fmla="*/ 2147483647 h 328"/>
                  <a:gd name="T66" fmla="*/ 2147483647 w 665"/>
                  <a:gd name="T67" fmla="*/ 2147483647 h 328"/>
                  <a:gd name="T68" fmla="*/ 2147483647 w 665"/>
                  <a:gd name="T69" fmla="*/ 2147483647 h 328"/>
                  <a:gd name="T70" fmla="*/ 2147483647 w 665"/>
                  <a:gd name="T71" fmla="*/ 2147483647 h 328"/>
                  <a:gd name="T72" fmla="*/ 2147483647 w 665"/>
                  <a:gd name="T73" fmla="*/ 2147483647 h 328"/>
                  <a:gd name="T74" fmla="*/ 2147483647 w 665"/>
                  <a:gd name="T75" fmla="*/ 2147483647 h 328"/>
                  <a:gd name="T76" fmla="*/ 2147483647 w 665"/>
                  <a:gd name="T77" fmla="*/ 2147483647 h 328"/>
                  <a:gd name="T78" fmla="*/ 2147483647 w 665"/>
                  <a:gd name="T79" fmla="*/ 2147483647 h 328"/>
                  <a:gd name="T80" fmla="*/ 2147483647 w 665"/>
                  <a:gd name="T81" fmla="*/ 2147483647 h 328"/>
                  <a:gd name="T82" fmla="*/ 2147483647 w 665"/>
                  <a:gd name="T83" fmla="*/ 2147483647 h 328"/>
                  <a:gd name="T84" fmla="*/ 2147483647 w 665"/>
                  <a:gd name="T85" fmla="*/ 2147483647 h 328"/>
                  <a:gd name="T86" fmla="*/ 2147483647 w 665"/>
                  <a:gd name="T87" fmla="*/ 2147483647 h 328"/>
                  <a:gd name="T88" fmla="*/ 2147483647 w 665"/>
                  <a:gd name="T89" fmla="*/ 2147483647 h 328"/>
                  <a:gd name="T90" fmla="*/ 2147483647 w 665"/>
                  <a:gd name="T91" fmla="*/ 0 h 328"/>
                  <a:gd name="T92" fmla="*/ 2147483647 w 665"/>
                  <a:gd name="T93" fmla="*/ 0 h 328"/>
                  <a:gd name="T94" fmla="*/ 2147483647 w 665"/>
                  <a:gd name="T95" fmla="*/ 0 h 328"/>
                  <a:gd name="T96" fmla="*/ 0 w 665"/>
                  <a:gd name="T97" fmla="*/ 2147483647 h 328"/>
                  <a:gd name="T98" fmla="*/ 0 w 665"/>
                  <a:gd name="T99" fmla="*/ 2147483647 h 328"/>
                  <a:gd name="T100" fmla="*/ 2147483647 w 665"/>
                  <a:gd name="T101" fmla="*/ 2147483647 h 328"/>
                  <a:gd name="T102" fmla="*/ 2147483647 w 665"/>
                  <a:gd name="T103" fmla="*/ 2147483647 h 328"/>
                  <a:gd name="T104" fmla="*/ 2147483647 w 665"/>
                  <a:gd name="T105" fmla="*/ 2147483647 h 328"/>
                  <a:gd name="T106" fmla="*/ 2147483647 w 665"/>
                  <a:gd name="T107" fmla="*/ 2147483647 h 328"/>
                  <a:gd name="T108" fmla="*/ 2147483647 w 665"/>
                  <a:gd name="T109" fmla="*/ 2147483647 h 328"/>
                  <a:gd name="T110" fmla="*/ 2147483647 w 665"/>
                  <a:gd name="T111" fmla="*/ 2147483647 h 328"/>
                  <a:gd name="T112" fmla="*/ 2147483647 w 665"/>
                  <a:gd name="T113" fmla="*/ 2147483647 h 328"/>
                  <a:gd name="T114" fmla="*/ 2147483647 w 665"/>
                  <a:gd name="T115" fmla="*/ 2147483647 h 32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65"/>
                  <a:gd name="T175" fmla="*/ 0 h 328"/>
                  <a:gd name="T176" fmla="*/ 665 w 665"/>
                  <a:gd name="T177" fmla="*/ 328 h 32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65" h="328">
                    <a:moveTo>
                      <a:pt x="665" y="328"/>
                    </a:moveTo>
                    <a:lnTo>
                      <a:pt x="649" y="304"/>
                    </a:lnTo>
                    <a:lnTo>
                      <a:pt x="641" y="296"/>
                    </a:lnTo>
                    <a:lnTo>
                      <a:pt x="641" y="288"/>
                    </a:lnTo>
                    <a:lnTo>
                      <a:pt x="633" y="264"/>
                    </a:lnTo>
                    <a:lnTo>
                      <a:pt x="625" y="264"/>
                    </a:lnTo>
                    <a:lnTo>
                      <a:pt x="625" y="232"/>
                    </a:lnTo>
                    <a:lnTo>
                      <a:pt x="625" y="224"/>
                    </a:lnTo>
                    <a:lnTo>
                      <a:pt x="625" y="216"/>
                    </a:lnTo>
                    <a:lnTo>
                      <a:pt x="625" y="208"/>
                    </a:lnTo>
                    <a:lnTo>
                      <a:pt x="617" y="184"/>
                    </a:lnTo>
                    <a:lnTo>
                      <a:pt x="617" y="176"/>
                    </a:lnTo>
                    <a:lnTo>
                      <a:pt x="609" y="176"/>
                    </a:lnTo>
                    <a:lnTo>
                      <a:pt x="609" y="160"/>
                    </a:lnTo>
                    <a:lnTo>
                      <a:pt x="609" y="128"/>
                    </a:lnTo>
                    <a:lnTo>
                      <a:pt x="593" y="120"/>
                    </a:lnTo>
                    <a:lnTo>
                      <a:pt x="585" y="112"/>
                    </a:lnTo>
                    <a:lnTo>
                      <a:pt x="585" y="104"/>
                    </a:lnTo>
                    <a:lnTo>
                      <a:pt x="585" y="96"/>
                    </a:lnTo>
                    <a:lnTo>
                      <a:pt x="585" y="88"/>
                    </a:lnTo>
                    <a:lnTo>
                      <a:pt x="569" y="72"/>
                    </a:lnTo>
                    <a:lnTo>
                      <a:pt x="569" y="64"/>
                    </a:lnTo>
                    <a:lnTo>
                      <a:pt x="553" y="48"/>
                    </a:lnTo>
                    <a:lnTo>
                      <a:pt x="545" y="48"/>
                    </a:lnTo>
                    <a:lnTo>
                      <a:pt x="537" y="48"/>
                    </a:lnTo>
                    <a:lnTo>
                      <a:pt x="529" y="40"/>
                    </a:lnTo>
                    <a:lnTo>
                      <a:pt x="521" y="32"/>
                    </a:lnTo>
                    <a:lnTo>
                      <a:pt x="480" y="32"/>
                    </a:lnTo>
                    <a:lnTo>
                      <a:pt x="472" y="40"/>
                    </a:lnTo>
                    <a:lnTo>
                      <a:pt x="464" y="48"/>
                    </a:lnTo>
                    <a:lnTo>
                      <a:pt x="456" y="40"/>
                    </a:lnTo>
                    <a:lnTo>
                      <a:pt x="424" y="16"/>
                    </a:lnTo>
                    <a:lnTo>
                      <a:pt x="303" y="12"/>
                    </a:lnTo>
                    <a:lnTo>
                      <a:pt x="55" y="0"/>
                    </a:lnTo>
                    <a:lnTo>
                      <a:pt x="24" y="0"/>
                    </a:lnTo>
                    <a:lnTo>
                      <a:pt x="0" y="200"/>
                    </a:lnTo>
                    <a:lnTo>
                      <a:pt x="160" y="216"/>
                    </a:lnTo>
                    <a:lnTo>
                      <a:pt x="152" y="312"/>
                    </a:lnTo>
                    <a:lnTo>
                      <a:pt x="184" y="320"/>
                    </a:lnTo>
                    <a:lnTo>
                      <a:pt x="424" y="328"/>
                    </a:lnTo>
                    <a:lnTo>
                      <a:pt x="649" y="328"/>
                    </a:lnTo>
                    <a:lnTo>
                      <a:pt x="665" y="328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" name="Freeform 154">
                <a:extLst>
                  <a:ext uri="{FF2B5EF4-FFF2-40B4-BE49-F238E27FC236}">
                    <a16:creationId xmlns:a16="http://schemas.microsoft.com/office/drawing/2014/main" id="{162F9652-6B3A-4CE9-CEB0-9B109BFAA5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0052" y="2040390"/>
                <a:ext cx="727001" cy="422369"/>
              </a:xfrm>
              <a:custGeom>
                <a:avLst/>
                <a:gdLst>
                  <a:gd name="T0" fmla="*/ 0 w 593"/>
                  <a:gd name="T1" fmla="*/ 2147483647 h 320"/>
                  <a:gd name="T2" fmla="*/ 2147483647 w 593"/>
                  <a:gd name="T3" fmla="*/ 0 h 320"/>
                  <a:gd name="T4" fmla="*/ 2147483647 w 593"/>
                  <a:gd name="T5" fmla="*/ 0 h 320"/>
                  <a:gd name="T6" fmla="*/ 2147483647 w 593"/>
                  <a:gd name="T7" fmla="*/ 2147483647 h 320"/>
                  <a:gd name="T8" fmla="*/ 2147483647 w 593"/>
                  <a:gd name="T9" fmla="*/ 2147483647 h 320"/>
                  <a:gd name="T10" fmla="*/ 2147483647 w 593"/>
                  <a:gd name="T11" fmla="*/ 2147483647 h 320"/>
                  <a:gd name="T12" fmla="*/ 2147483647 w 593"/>
                  <a:gd name="T13" fmla="*/ 2147483647 h 320"/>
                  <a:gd name="T14" fmla="*/ 2147483647 w 593"/>
                  <a:gd name="T15" fmla="*/ 2147483647 h 320"/>
                  <a:gd name="T16" fmla="*/ 2147483647 w 593"/>
                  <a:gd name="T17" fmla="*/ 2147483647 h 320"/>
                  <a:gd name="T18" fmla="*/ 2147483647 w 593"/>
                  <a:gd name="T19" fmla="*/ 2147483647 h 320"/>
                  <a:gd name="T20" fmla="*/ 2147483647 w 593"/>
                  <a:gd name="T21" fmla="*/ 2147483647 h 320"/>
                  <a:gd name="T22" fmla="*/ 2147483647 w 593"/>
                  <a:gd name="T23" fmla="*/ 2147483647 h 320"/>
                  <a:gd name="T24" fmla="*/ 2147483647 w 593"/>
                  <a:gd name="T25" fmla="*/ 2147483647 h 320"/>
                  <a:gd name="T26" fmla="*/ 2147483647 w 593"/>
                  <a:gd name="T27" fmla="*/ 2147483647 h 320"/>
                  <a:gd name="T28" fmla="*/ 2147483647 w 593"/>
                  <a:gd name="T29" fmla="*/ 2147483647 h 320"/>
                  <a:gd name="T30" fmla="*/ 2147483647 w 593"/>
                  <a:gd name="T31" fmla="*/ 2147483647 h 320"/>
                  <a:gd name="T32" fmla="*/ 2147483647 w 593"/>
                  <a:gd name="T33" fmla="*/ 2147483647 h 320"/>
                  <a:gd name="T34" fmla="*/ 2147483647 w 593"/>
                  <a:gd name="T35" fmla="*/ 2147483647 h 320"/>
                  <a:gd name="T36" fmla="*/ 2147483647 w 593"/>
                  <a:gd name="T37" fmla="*/ 2147483647 h 320"/>
                  <a:gd name="T38" fmla="*/ 2147483647 w 593"/>
                  <a:gd name="T39" fmla="*/ 2147483647 h 320"/>
                  <a:gd name="T40" fmla="*/ 2147483647 w 593"/>
                  <a:gd name="T41" fmla="*/ 2147483647 h 320"/>
                  <a:gd name="T42" fmla="*/ 2147483647 w 593"/>
                  <a:gd name="T43" fmla="*/ 2147483647 h 320"/>
                  <a:gd name="T44" fmla="*/ 2147483647 w 593"/>
                  <a:gd name="T45" fmla="*/ 2147483647 h 320"/>
                  <a:gd name="T46" fmla="*/ 2147483647 w 593"/>
                  <a:gd name="T47" fmla="*/ 2147483647 h 320"/>
                  <a:gd name="T48" fmla="*/ 2147483647 w 593"/>
                  <a:gd name="T49" fmla="*/ 2147483647 h 320"/>
                  <a:gd name="T50" fmla="*/ 2147483647 w 593"/>
                  <a:gd name="T51" fmla="*/ 2147483647 h 320"/>
                  <a:gd name="T52" fmla="*/ 2147483647 w 593"/>
                  <a:gd name="T53" fmla="*/ 2147483647 h 320"/>
                  <a:gd name="T54" fmla="*/ 2147483647 w 593"/>
                  <a:gd name="T55" fmla="*/ 2147483647 h 320"/>
                  <a:gd name="T56" fmla="*/ 2147483647 w 593"/>
                  <a:gd name="T57" fmla="*/ 2147483647 h 320"/>
                  <a:gd name="T58" fmla="*/ 2147483647 w 593"/>
                  <a:gd name="T59" fmla="*/ 2147483647 h 320"/>
                  <a:gd name="T60" fmla="*/ 2147483647 w 593"/>
                  <a:gd name="T61" fmla="*/ 2147483647 h 320"/>
                  <a:gd name="T62" fmla="*/ 2147483647 w 593"/>
                  <a:gd name="T63" fmla="*/ 2147483647 h 320"/>
                  <a:gd name="T64" fmla="*/ 2147483647 w 593"/>
                  <a:gd name="T65" fmla="*/ 2147483647 h 320"/>
                  <a:gd name="T66" fmla="*/ 0 w 593"/>
                  <a:gd name="T67" fmla="*/ 2147483647 h 32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93"/>
                  <a:gd name="T103" fmla="*/ 0 h 320"/>
                  <a:gd name="T104" fmla="*/ 593 w 593"/>
                  <a:gd name="T105" fmla="*/ 320 h 32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93" h="320">
                    <a:moveTo>
                      <a:pt x="0" y="312"/>
                    </a:moveTo>
                    <a:lnTo>
                      <a:pt x="24" y="0"/>
                    </a:lnTo>
                    <a:lnTo>
                      <a:pt x="56" y="8"/>
                    </a:lnTo>
                    <a:lnTo>
                      <a:pt x="296" y="16"/>
                    </a:lnTo>
                    <a:lnTo>
                      <a:pt x="521" y="16"/>
                    </a:lnTo>
                    <a:lnTo>
                      <a:pt x="537" y="16"/>
                    </a:lnTo>
                    <a:lnTo>
                      <a:pt x="529" y="16"/>
                    </a:lnTo>
                    <a:lnTo>
                      <a:pt x="545" y="24"/>
                    </a:lnTo>
                    <a:lnTo>
                      <a:pt x="553" y="32"/>
                    </a:lnTo>
                    <a:lnTo>
                      <a:pt x="561" y="24"/>
                    </a:lnTo>
                    <a:lnTo>
                      <a:pt x="561" y="32"/>
                    </a:lnTo>
                    <a:lnTo>
                      <a:pt x="569" y="32"/>
                    </a:lnTo>
                    <a:lnTo>
                      <a:pt x="569" y="40"/>
                    </a:lnTo>
                    <a:lnTo>
                      <a:pt x="569" y="48"/>
                    </a:lnTo>
                    <a:lnTo>
                      <a:pt x="553" y="56"/>
                    </a:lnTo>
                    <a:lnTo>
                      <a:pt x="553" y="64"/>
                    </a:lnTo>
                    <a:lnTo>
                      <a:pt x="569" y="72"/>
                    </a:lnTo>
                    <a:lnTo>
                      <a:pt x="569" y="80"/>
                    </a:lnTo>
                    <a:lnTo>
                      <a:pt x="569" y="88"/>
                    </a:lnTo>
                    <a:lnTo>
                      <a:pt x="577" y="104"/>
                    </a:lnTo>
                    <a:lnTo>
                      <a:pt x="593" y="104"/>
                    </a:lnTo>
                    <a:lnTo>
                      <a:pt x="593" y="320"/>
                    </a:lnTo>
                    <a:lnTo>
                      <a:pt x="529" y="320"/>
                    </a:lnTo>
                    <a:lnTo>
                      <a:pt x="369" y="320"/>
                    </a:lnTo>
                    <a:lnTo>
                      <a:pt x="56" y="31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2" name="Freeform 155">
                <a:extLst>
                  <a:ext uri="{FF2B5EF4-FFF2-40B4-BE49-F238E27FC236}">
                    <a16:creationId xmlns:a16="http://schemas.microsoft.com/office/drawing/2014/main" id="{4D736047-1708-DD63-2524-D737A8B077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2127" y="805041"/>
                <a:ext cx="646046" cy="781224"/>
              </a:xfrm>
              <a:custGeom>
                <a:avLst/>
                <a:gdLst>
                  <a:gd name="T0" fmla="*/ 2147483647 w 528"/>
                  <a:gd name="T1" fmla="*/ 2147483647 h 592"/>
                  <a:gd name="T2" fmla="*/ 2147483647 w 528"/>
                  <a:gd name="T3" fmla="*/ 2147483647 h 592"/>
                  <a:gd name="T4" fmla="*/ 2147483647 w 528"/>
                  <a:gd name="T5" fmla="*/ 2147483647 h 592"/>
                  <a:gd name="T6" fmla="*/ 2147483647 w 528"/>
                  <a:gd name="T7" fmla="*/ 2147483647 h 592"/>
                  <a:gd name="T8" fmla="*/ 2147483647 w 528"/>
                  <a:gd name="T9" fmla="*/ 2147483647 h 592"/>
                  <a:gd name="T10" fmla="*/ 2147483647 w 528"/>
                  <a:gd name="T11" fmla="*/ 2147483647 h 592"/>
                  <a:gd name="T12" fmla="*/ 2147483647 w 528"/>
                  <a:gd name="T13" fmla="*/ 2147483647 h 592"/>
                  <a:gd name="T14" fmla="*/ 2147483647 w 528"/>
                  <a:gd name="T15" fmla="*/ 2147483647 h 592"/>
                  <a:gd name="T16" fmla="*/ 2147483647 w 528"/>
                  <a:gd name="T17" fmla="*/ 2147483647 h 592"/>
                  <a:gd name="T18" fmla="*/ 2147483647 w 528"/>
                  <a:gd name="T19" fmla="*/ 2147483647 h 592"/>
                  <a:gd name="T20" fmla="*/ 2147483647 w 528"/>
                  <a:gd name="T21" fmla="*/ 2147483647 h 592"/>
                  <a:gd name="T22" fmla="*/ 2147483647 w 528"/>
                  <a:gd name="T23" fmla="*/ 2147483647 h 592"/>
                  <a:gd name="T24" fmla="*/ 2147483647 w 528"/>
                  <a:gd name="T25" fmla="*/ 2147483647 h 592"/>
                  <a:gd name="T26" fmla="*/ 2147483647 w 528"/>
                  <a:gd name="T27" fmla="*/ 2147483647 h 592"/>
                  <a:gd name="T28" fmla="*/ 2147483647 w 528"/>
                  <a:gd name="T29" fmla="*/ 2147483647 h 592"/>
                  <a:gd name="T30" fmla="*/ 2147483647 w 528"/>
                  <a:gd name="T31" fmla="*/ 2147483647 h 592"/>
                  <a:gd name="T32" fmla="*/ 2147483647 w 528"/>
                  <a:gd name="T33" fmla="*/ 2147483647 h 592"/>
                  <a:gd name="T34" fmla="*/ 2147483647 w 528"/>
                  <a:gd name="T35" fmla="*/ 2147483647 h 592"/>
                  <a:gd name="T36" fmla="*/ 2147483647 w 528"/>
                  <a:gd name="T37" fmla="*/ 2147483647 h 592"/>
                  <a:gd name="T38" fmla="*/ 2147483647 w 528"/>
                  <a:gd name="T39" fmla="*/ 2147483647 h 592"/>
                  <a:gd name="T40" fmla="*/ 2147483647 w 528"/>
                  <a:gd name="T41" fmla="*/ 2147483647 h 592"/>
                  <a:gd name="T42" fmla="*/ 2147483647 w 528"/>
                  <a:gd name="T43" fmla="*/ 2147483647 h 592"/>
                  <a:gd name="T44" fmla="*/ 2147483647 w 528"/>
                  <a:gd name="T45" fmla="*/ 2147483647 h 592"/>
                  <a:gd name="T46" fmla="*/ 2147483647 w 528"/>
                  <a:gd name="T47" fmla="*/ 2147483647 h 592"/>
                  <a:gd name="T48" fmla="*/ 2147483647 w 528"/>
                  <a:gd name="T49" fmla="*/ 2147483647 h 592"/>
                  <a:gd name="T50" fmla="*/ 2147483647 w 528"/>
                  <a:gd name="T51" fmla="*/ 2147483647 h 592"/>
                  <a:gd name="T52" fmla="*/ 2147483647 w 528"/>
                  <a:gd name="T53" fmla="*/ 2147483647 h 592"/>
                  <a:gd name="T54" fmla="*/ 2147483647 w 528"/>
                  <a:gd name="T55" fmla="*/ 2147483647 h 592"/>
                  <a:gd name="T56" fmla="*/ 2147483647 w 528"/>
                  <a:gd name="T57" fmla="*/ 2147483647 h 592"/>
                  <a:gd name="T58" fmla="*/ 2147483647 w 528"/>
                  <a:gd name="T59" fmla="*/ 2147483647 h 592"/>
                  <a:gd name="T60" fmla="*/ 2147483647 w 528"/>
                  <a:gd name="T61" fmla="*/ 2147483647 h 592"/>
                  <a:gd name="T62" fmla="*/ 2147483647 w 528"/>
                  <a:gd name="T63" fmla="*/ 2147483647 h 592"/>
                  <a:gd name="T64" fmla="*/ 2147483647 w 528"/>
                  <a:gd name="T65" fmla="*/ 0 h 592"/>
                  <a:gd name="T66" fmla="*/ 2147483647 w 528"/>
                  <a:gd name="T67" fmla="*/ 2147483647 h 592"/>
                  <a:gd name="T68" fmla="*/ 0 w 528"/>
                  <a:gd name="T69" fmla="*/ 2147483647 h 592"/>
                  <a:gd name="T70" fmla="*/ 2147483647 w 528"/>
                  <a:gd name="T71" fmla="*/ 2147483647 h 592"/>
                  <a:gd name="T72" fmla="*/ 2147483647 w 528"/>
                  <a:gd name="T73" fmla="*/ 2147483647 h 592"/>
                  <a:gd name="T74" fmla="*/ 2147483647 w 528"/>
                  <a:gd name="T75" fmla="*/ 2147483647 h 592"/>
                  <a:gd name="T76" fmla="*/ 2147483647 w 528"/>
                  <a:gd name="T77" fmla="*/ 2147483647 h 592"/>
                  <a:gd name="T78" fmla="*/ 2147483647 w 528"/>
                  <a:gd name="T79" fmla="*/ 2147483647 h 592"/>
                  <a:gd name="T80" fmla="*/ 2147483647 w 528"/>
                  <a:gd name="T81" fmla="*/ 2147483647 h 592"/>
                  <a:gd name="T82" fmla="*/ 2147483647 w 528"/>
                  <a:gd name="T83" fmla="*/ 2147483647 h 592"/>
                  <a:gd name="T84" fmla="*/ 2147483647 w 528"/>
                  <a:gd name="T85" fmla="*/ 2147483647 h 592"/>
                  <a:gd name="T86" fmla="*/ 2147483647 w 528"/>
                  <a:gd name="T87" fmla="*/ 2147483647 h 592"/>
                  <a:gd name="T88" fmla="*/ 2147483647 w 528"/>
                  <a:gd name="T89" fmla="*/ 2147483647 h 592"/>
                  <a:gd name="T90" fmla="*/ 2147483647 w 528"/>
                  <a:gd name="T91" fmla="*/ 2147483647 h 592"/>
                  <a:gd name="T92" fmla="*/ 2147483647 w 528"/>
                  <a:gd name="T93" fmla="*/ 2147483647 h 592"/>
                  <a:gd name="T94" fmla="*/ 2147483647 w 528"/>
                  <a:gd name="T95" fmla="*/ 2147483647 h 592"/>
                  <a:gd name="T96" fmla="*/ 2147483647 w 528"/>
                  <a:gd name="T97" fmla="*/ 2147483647 h 59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28"/>
                  <a:gd name="T148" fmla="*/ 0 h 592"/>
                  <a:gd name="T149" fmla="*/ 528 w 528"/>
                  <a:gd name="T150" fmla="*/ 592 h 59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28" h="592">
                    <a:moveTo>
                      <a:pt x="432" y="584"/>
                    </a:moveTo>
                    <a:lnTo>
                      <a:pt x="432" y="576"/>
                    </a:lnTo>
                    <a:lnTo>
                      <a:pt x="424" y="544"/>
                    </a:lnTo>
                    <a:lnTo>
                      <a:pt x="400" y="536"/>
                    </a:lnTo>
                    <a:lnTo>
                      <a:pt x="376" y="512"/>
                    </a:lnTo>
                    <a:lnTo>
                      <a:pt x="376" y="496"/>
                    </a:lnTo>
                    <a:lnTo>
                      <a:pt x="352" y="488"/>
                    </a:lnTo>
                    <a:lnTo>
                      <a:pt x="344" y="480"/>
                    </a:lnTo>
                    <a:lnTo>
                      <a:pt x="336" y="480"/>
                    </a:lnTo>
                    <a:lnTo>
                      <a:pt x="328" y="480"/>
                    </a:lnTo>
                    <a:lnTo>
                      <a:pt x="312" y="464"/>
                    </a:lnTo>
                    <a:lnTo>
                      <a:pt x="312" y="456"/>
                    </a:lnTo>
                    <a:lnTo>
                      <a:pt x="320" y="448"/>
                    </a:lnTo>
                    <a:lnTo>
                      <a:pt x="320" y="440"/>
                    </a:lnTo>
                    <a:lnTo>
                      <a:pt x="312" y="432"/>
                    </a:lnTo>
                    <a:lnTo>
                      <a:pt x="312" y="424"/>
                    </a:lnTo>
                    <a:lnTo>
                      <a:pt x="312" y="416"/>
                    </a:lnTo>
                    <a:lnTo>
                      <a:pt x="320" y="392"/>
                    </a:lnTo>
                    <a:lnTo>
                      <a:pt x="312" y="384"/>
                    </a:lnTo>
                    <a:lnTo>
                      <a:pt x="304" y="384"/>
                    </a:lnTo>
                    <a:lnTo>
                      <a:pt x="304" y="368"/>
                    </a:lnTo>
                    <a:lnTo>
                      <a:pt x="304" y="360"/>
                    </a:lnTo>
                    <a:lnTo>
                      <a:pt x="312" y="352"/>
                    </a:lnTo>
                    <a:lnTo>
                      <a:pt x="336" y="336"/>
                    </a:lnTo>
                    <a:lnTo>
                      <a:pt x="344" y="328"/>
                    </a:lnTo>
                    <a:lnTo>
                      <a:pt x="344" y="272"/>
                    </a:lnTo>
                    <a:lnTo>
                      <a:pt x="336" y="272"/>
                    </a:lnTo>
                    <a:lnTo>
                      <a:pt x="344" y="264"/>
                    </a:lnTo>
                    <a:lnTo>
                      <a:pt x="376" y="240"/>
                    </a:lnTo>
                    <a:lnTo>
                      <a:pt x="416" y="200"/>
                    </a:lnTo>
                    <a:lnTo>
                      <a:pt x="424" y="176"/>
                    </a:lnTo>
                    <a:lnTo>
                      <a:pt x="456" y="152"/>
                    </a:lnTo>
                    <a:lnTo>
                      <a:pt x="488" y="152"/>
                    </a:lnTo>
                    <a:lnTo>
                      <a:pt x="512" y="136"/>
                    </a:lnTo>
                    <a:lnTo>
                      <a:pt x="520" y="120"/>
                    </a:lnTo>
                    <a:lnTo>
                      <a:pt x="528" y="120"/>
                    </a:lnTo>
                    <a:lnTo>
                      <a:pt x="520" y="120"/>
                    </a:lnTo>
                    <a:lnTo>
                      <a:pt x="504" y="128"/>
                    </a:lnTo>
                    <a:lnTo>
                      <a:pt x="496" y="128"/>
                    </a:lnTo>
                    <a:lnTo>
                      <a:pt x="488" y="120"/>
                    </a:lnTo>
                    <a:lnTo>
                      <a:pt x="432" y="120"/>
                    </a:lnTo>
                    <a:lnTo>
                      <a:pt x="432" y="104"/>
                    </a:lnTo>
                    <a:lnTo>
                      <a:pt x="424" y="104"/>
                    </a:lnTo>
                    <a:lnTo>
                      <a:pt x="408" y="128"/>
                    </a:lnTo>
                    <a:lnTo>
                      <a:pt x="384" y="128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52" y="112"/>
                    </a:lnTo>
                    <a:lnTo>
                      <a:pt x="352" y="96"/>
                    </a:lnTo>
                    <a:lnTo>
                      <a:pt x="344" y="96"/>
                    </a:lnTo>
                    <a:lnTo>
                      <a:pt x="328" y="112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04" y="88"/>
                    </a:lnTo>
                    <a:lnTo>
                      <a:pt x="304" y="80"/>
                    </a:lnTo>
                    <a:lnTo>
                      <a:pt x="312" y="80"/>
                    </a:lnTo>
                    <a:lnTo>
                      <a:pt x="304" y="80"/>
                    </a:lnTo>
                    <a:lnTo>
                      <a:pt x="288" y="80"/>
                    </a:lnTo>
                    <a:lnTo>
                      <a:pt x="264" y="72"/>
                    </a:lnTo>
                    <a:lnTo>
                      <a:pt x="256" y="72"/>
                    </a:lnTo>
                    <a:lnTo>
                      <a:pt x="248" y="88"/>
                    </a:lnTo>
                    <a:lnTo>
                      <a:pt x="232" y="88"/>
                    </a:lnTo>
                    <a:lnTo>
                      <a:pt x="224" y="72"/>
                    </a:lnTo>
                    <a:lnTo>
                      <a:pt x="200" y="72"/>
                    </a:lnTo>
                    <a:lnTo>
                      <a:pt x="200" y="64"/>
                    </a:lnTo>
                    <a:lnTo>
                      <a:pt x="192" y="72"/>
                    </a:lnTo>
                    <a:lnTo>
                      <a:pt x="176" y="72"/>
                    </a:lnTo>
                    <a:lnTo>
                      <a:pt x="168" y="64"/>
                    </a:lnTo>
                    <a:lnTo>
                      <a:pt x="168" y="56"/>
                    </a:lnTo>
                    <a:lnTo>
                      <a:pt x="168" y="24"/>
                    </a:lnTo>
                    <a:lnTo>
                      <a:pt x="152" y="0"/>
                    </a:lnTo>
                    <a:lnTo>
                      <a:pt x="136" y="0"/>
                    </a:lnTo>
                    <a:lnTo>
                      <a:pt x="136" y="32"/>
                    </a:lnTo>
                    <a:lnTo>
                      <a:pt x="128" y="40"/>
                    </a:lnTo>
                    <a:lnTo>
                      <a:pt x="0" y="40"/>
                    </a:lnTo>
                    <a:lnTo>
                      <a:pt x="8" y="72"/>
                    </a:lnTo>
                    <a:lnTo>
                      <a:pt x="8" y="88"/>
                    </a:lnTo>
                    <a:lnTo>
                      <a:pt x="8" y="128"/>
                    </a:lnTo>
                    <a:lnTo>
                      <a:pt x="8" y="152"/>
                    </a:lnTo>
                    <a:lnTo>
                      <a:pt x="16" y="160"/>
                    </a:lnTo>
                    <a:lnTo>
                      <a:pt x="24" y="168"/>
                    </a:lnTo>
                    <a:lnTo>
                      <a:pt x="24" y="200"/>
                    </a:lnTo>
                    <a:lnTo>
                      <a:pt x="24" y="216"/>
                    </a:lnTo>
                    <a:lnTo>
                      <a:pt x="24" y="232"/>
                    </a:lnTo>
                    <a:lnTo>
                      <a:pt x="24" y="240"/>
                    </a:lnTo>
                    <a:lnTo>
                      <a:pt x="32" y="256"/>
                    </a:lnTo>
                    <a:lnTo>
                      <a:pt x="32" y="272"/>
                    </a:lnTo>
                    <a:lnTo>
                      <a:pt x="32" y="296"/>
                    </a:lnTo>
                    <a:lnTo>
                      <a:pt x="40" y="304"/>
                    </a:lnTo>
                    <a:lnTo>
                      <a:pt x="48" y="320"/>
                    </a:lnTo>
                    <a:lnTo>
                      <a:pt x="48" y="344"/>
                    </a:lnTo>
                    <a:lnTo>
                      <a:pt x="48" y="352"/>
                    </a:lnTo>
                    <a:lnTo>
                      <a:pt x="32" y="368"/>
                    </a:lnTo>
                    <a:lnTo>
                      <a:pt x="24" y="376"/>
                    </a:lnTo>
                    <a:lnTo>
                      <a:pt x="24" y="384"/>
                    </a:lnTo>
                    <a:lnTo>
                      <a:pt x="40" y="400"/>
                    </a:lnTo>
                    <a:lnTo>
                      <a:pt x="48" y="408"/>
                    </a:lnTo>
                    <a:lnTo>
                      <a:pt x="56" y="408"/>
                    </a:lnTo>
                    <a:lnTo>
                      <a:pt x="56" y="448"/>
                    </a:lnTo>
                    <a:lnTo>
                      <a:pt x="48" y="544"/>
                    </a:lnTo>
                    <a:lnTo>
                      <a:pt x="56" y="584"/>
                    </a:lnTo>
                    <a:lnTo>
                      <a:pt x="56" y="592"/>
                    </a:lnTo>
                    <a:lnTo>
                      <a:pt x="136" y="592"/>
                    </a:lnTo>
                    <a:lnTo>
                      <a:pt x="400" y="592"/>
                    </a:lnTo>
                    <a:lnTo>
                      <a:pt x="432" y="58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3" name="Freeform 156">
                <a:extLst>
                  <a:ext uri="{FF2B5EF4-FFF2-40B4-BE49-F238E27FC236}">
                    <a16:creationId xmlns:a16="http://schemas.microsoft.com/office/drawing/2014/main" id="{05CE5F96-337D-D6D1-A624-EC2E6D441E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747" y="1575150"/>
                <a:ext cx="587315" cy="422369"/>
              </a:xfrm>
              <a:custGeom>
                <a:avLst/>
                <a:gdLst>
                  <a:gd name="T0" fmla="*/ 2147483647 w 480"/>
                  <a:gd name="T1" fmla="*/ 2147483647 h 320"/>
                  <a:gd name="T2" fmla="*/ 2147483647 w 480"/>
                  <a:gd name="T3" fmla="*/ 2147483647 h 320"/>
                  <a:gd name="T4" fmla="*/ 2147483647 w 480"/>
                  <a:gd name="T5" fmla="*/ 2147483647 h 320"/>
                  <a:gd name="T6" fmla="*/ 2147483647 w 480"/>
                  <a:gd name="T7" fmla="*/ 2147483647 h 320"/>
                  <a:gd name="T8" fmla="*/ 2147483647 w 480"/>
                  <a:gd name="T9" fmla="*/ 2147483647 h 320"/>
                  <a:gd name="T10" fmla="*/ 2147483647 w 480"/>
                  <a:gd name="T11" fmla="*/ 2147483647 h 320"/>
                  <a:gd name="T12" fmla="*/ 2147483647 w 480"/>
                  <a:gd name="T13" fmla="*/ 2147483647 h 320"/>
                  <a:gd name="T14" fmla="*/ 2147483647 w 480"/>
                  <a:gd name="T15" fmla="*/ 2147483647 h 320"/>
                  <a:gd name="T16" fmla="*/ 2147483647 w 480"/>
                  <a:gd name="T17" fmla="*/ 2147483647 h 320"/>
                  <a:gd name="T18" fmla="*/ 2147483647 w 480"/>
                  <a:gd name="T19" fmla="*/ 2147483647 h 320"/>
                  <a:gd name="T20" fmla="*/ 0 w 480"/>
                  <a:gd name="T21" fmla="*/ 2147483647 h 320"/>
                  <a:gd name="T22" fmla="*/ 0 w 480"/>
                  <a:gd name="T23" fmla="*/ 2147483647 h 320"/>
                  <a:gd name="T24" fmla="*/ 2147483647 w 480"/>
                  <a:gd name="T25" fmla="*/ 2147483647 h 320"/>
                  <a:gd name="T26" fmla="*/ 0 w 480"/>
                  <a:gd name="T27" fmla="*/ 2147483647 h 320"/>
                  <a:gd name="T28" fmla="*/ 2147483647 w 480"/>
                  <a:gd name="T29" fmla="*/ 2147483647 h 320"/>
                  <a:gd name="T30" fmla="*/ 2147483647 w 480"/>
                  <a:gd name="T31" fmla="*/ 2147483647 h 320"/>
                  <a:gd name="T32" fmla="*/ 0 w 480"/>
                  <a:gd name="T33" fmla="*/ 2147483647 h 320"/>
                  <a:gd name="T34" fmla="*/ 2147483647 w 480"/>
                  <a:gd name="T35" fmla="*/ 2147483647 h 320"/>
                  <a:gd name="T36" fmla="*/ 2147483647 w 480"/>
                  <a:gd name="T37" fmla="*/ 2147483647 h 320"/>
                  <a:gd name="T38" fmla="*/ 2147483647 w 480"/>
                  <a:gd name="T39" fmla="*/ 0 h 320"/>
                  <a:gd name="T40" fmla="*/ 2147483647 w 480"/>
                  <a:gd name="T41" fmla="*/ 2147483647 h 320"/>
                  <a:gd name="T42" fmla="*/ 2147483647 w 480"/>
                  <a:gd name="T43" fmla="*/ 2147483647 h 320"/>
                  <a:gd name="T44" fmla="*/ 2147483647 w 480"/>
                  <a:gd name="T45" fmla="*/ 2147483647 h 320"/>
                  <a:gd name="T46" fmla="*/ 2147483647 w 480"/>
                  <a:gd name="T47" fmla="*/ 2147483647 h 320"/>
                  <a:gd name="T48" fmla="*/ 2147483647 w 480"/>
                  <a:gd name="T49" fmla="*/ 2147483647 h 320"/>
                  <a:gd name="T50" fmla="*/ 2147483647 w 480"/>
                  <a:gd name="T51" fmla="*/ 2147483647 h 320"/>
                  <a:gd name="T52" fmla="*/ 2147483647 w 480"/>
                  <a:gd name="T53" fmla="*/ 2147483647 h 320"/>
                  <a:gd name="T54" fmla="*/ 2147483647 w 480"/>
                  <a:gd name="T55" fmla="*/ 2147483647 h 320"/>
                  <a:gd name="T56" fmla="*/ 2147483647 w 480"/>
                  <a:gd name="T57" fmla="*/ 2147483647 h 320"/>
                  <a:gd name="T58" fmla="*/ 2147483647 w 480"/>
                  <a:gd name="T59" fmla="*/ 2147483647 h 320"/>
                  <a:gd name="T60" fmla="*/ 2147483647 w 480"/>
                  <a:gd name="T61" fmla="*/ 2147483647 h 320"/>
                  <a:gd name="T62" fmla="*/ 2147483647 w 480"/>
                  <a:gd name="T63" fmla="*/ 2147483647 h 320"/>
                  <a:gd name="T64" fmla="*/ 2147483647 w 480"/>
                  <a:gd name="T65" fmla="*/ 2147483647 h 320"/>
                  <a:gd name="T66" fmla="*/ 2147483647 w 480"/>
                  <a:gd name="T67" fmla="*/ 2147483647 h 320"/>
                  <a:gd name="T68" fmla="*/ 2147483647 w 480"/>
                  <a:gd name="T69" fmla="*/ 2147483647 h 320"/>
                  <a:gd name="T70" fmla="*/ 2147483647 w 480"/>
                  <a:gd name="T71" fmla="*/ 2147483647 h 320"/>
                  <a:gd name="T72" fmla="*/ 2147483647 w 480"/>
                  <a:gd name="T73" fmla="*/ 2147483647 h 320"/>
                  <a:gd name="T74" fmla="*/ 2147483647 w 480"/>
                  <a:gd name="T75" fmla="*/ 2147483647 h 320"/>
                  <a:gd name="T76" fmla="*/ 2147483647 w 480"/>
                  <a:gd name="T77" fmla="*/ 2147483647 h 320"/>
                  <a:gd name="T78" fmla="*/ 2147483647 w 480"/>
                  <a:gd name="T79" fmla="*/ 2147483647 h 320"/>
                  <a:gd name="T80" fmla="*/ 2147483647 w 480"/>
                  <a:gd name="T81" fmla="*/ 2147483647 h 320"/>
                  <a:gd name="T82" fmla="*/ 2147483647 w 480"/>
                  <a:gd name="T83" fmla="*/ 2147483647 h 320"/>
                  <a:gd name="T84" fmla="*/ 2147483647 w 480"/>
                  <a:gd name="T85" fmla="*/ 2147483647 h 320"/>
                  <a:gd name="T86" fmla="*/ 2147483647 w 480"/>
                  <a:gd name="T87" fmla="*/ 2147483647 h 320"/>
                  <a:gd name="T88" fmla="*/ 2147483647 w 480"/>
                  <a:gd name="T89" fmla="*/ 2147483647 h 320"/>
                  <a:gd name="T90" fmla="*/ 2147483647 w 480"/>
                  <a:gd name="T91" fmla="*/ 2147483647 h 320"/>
                  <a:gd name="T92" fmla="*/ 2147483647 w 480"/>
                  <a:gd name="T93" fmla="*/ 2147483647 h 32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80"/>
                  <a:gd name="T142" fmla="*/ 0 h 320"/>
                  <a:gd name="T143" fmla="*/ 480 w 480"/>
                  <a:gd name="T144" fmla="*/ 320 h 32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80" h="320">
                    <a:moveTo>
                      <a:pt x="56" y="304"/>
                    </a:moveTo>
                    <a:lnTo>
                      <a:pt x="56" y="272"/>
                    </a:lnTo>
                    <a:lnTo>
                      <a:pt x="56" y="264"/>
                    </a:lnTo>
                    <a:lnTo>
                      <a:pt x="56" y="256"/>
                    </a:lnTo>
                    <a:lnTo>
                      <a:pt x="56" y="248"/>
                    </a:lnTo>
                    <a:lnTo>
                      <a:pt x="48" y="224"/>
                    </a:lnTo>
                    <a:lnTo>
                      <a:pt x="48" y="216"/>
                    </a:lnTo>
                    <a:lnTo>
                      <a:pt x="40" y="216"/>
                    </a:lnTo>
                    <a:lnTo>
                      <a:pt x="40" y="200"/>
                    </a:lnTo>
                    <a:lnTo>
                      <a:pt x="40" y="168"/>
                    </a:lnTo>
                    <a:lnTo>
                      <a:pt x="24" y="160"/>
                    </a:lnTo>
                    <a:lnTo>
                      <a:pt x="16" y="152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128"/>
                    </a:lnTo>
                    <a:lnTo>
                      <a:pt x="16" y="120"/>
                    </a:lnTo>
                    <a:lnTo>
                      <a:pt x="8" y="104"/>
                    </a:lnTo>
                    <a:lnTo>
                      <a:pt x="0" y="88"/>
                    </a:lnTo>
                    <a:lnTo>
                      <a:pt x="0" y="80"/>
                    </a:lnTo>
                    <a:lnTo>
                      <a:pt x="16" y="40"/>
                    </a:lnTo>
                    <a:lnTo>
                      <a:pt x="0" y="40"/>
                    </a:lnTo>
                    <a:lnTo>
                      <a:pt x="0" y="32"/>
                    </a:lnTo>
                    <a:lnTo>
                      <a:pt x="8" y="32"/>
                    </a:lnTo>
                    <a:lnTo>
                      <a:pt x="8" y="24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16" y="8"/>
                    </a:lnTo>
                    <a:lnTo>
                      <a:pt x="96" y="8"/>
                    </a:lnTo>
                    <a:lnTo>
                      <a:pt x="360" y="8"/>
                    </a:lnTo>
                    <a:lnTo>
                      <a:pt x="392" y="0"/>
                    </a:lnTo>
                    <a:lnTo>
                      <a:pt x="400" y="16"/>
                    </a:lnTo>
                    <a:lnTo>
                      <a:pt x="400" y="24"/>
                    </a:lnTo>
                    <a:lnTo>
                      <a:pt x="400" y="32"/>
                    </a:lnTo>
                    <a:lnTo>
                      <a:pt x="400" y="48"/>
                    </a:lnTo>
                    <a:lnTo>
                      <a:pt x="400" y="56"/>
                    </a:lnTo>
                    <a:lnTo>
                      <a:pt x="408" y="72"/>
                    </a:lnTo>
                    <a:lnTo>
                      <a:pt x="408" y="80"/>
                    </a:lnTo>
                    <a:lnTo>
                      <a:pt x="424" y="88"/>
                    </a:lnTo>
                    <a:lnTo>
                      <a:pt x="432" y="88"/>
                    </a:lnTo>
                    <a:lnTo>
                      <a:pt x="440" y="88"/>
                    </a:lnTo>
                    <a:lnTo>
                      <a:pt x="440" y="104"/>
                    </a:lnTo>
                    <a:lnTo>
                      <a:pt x="448" y="104"/>
                    </a:lnTo>
                    <a:lnTo>
                      <a:pt x="456" y="120"/>
                    </a:lnTo>
                    <a:lnTo>
                      <a:pt x="456" y="128"/>
                    </a:lnTo>
                    <a:lnTo>
                      <a:pt x="464" y="128"/>
                    </a:lnTo>
                    <a:lnTo>
                      <a:pt x="472" y="136"/>
                    </a:lnTo>
                    <a:lnTo>
                      <a:pt x="480" y="136"/>
                    </a:lnTo>
                    <a:lnTo>
                      <a:pt x="480" y="152"/>
                    </a:lnTo>
                    <a:lnTo>
                      <a:pt x="480" y="160"/>
                    </a:lnTo>
                    <a:lnTo>
                      <a:pt x="472" y="176"/>
                    </a:lnTo>
                    <a:lnTo>
                      <a:pt x="464" y="176"/>
                    </a:lnTo>
                    <a:lnTo>
                      <a:pt x="464" y="184"/>
                    </a:lnTo>
                    <a:lnTo>
                      <a:pt x="464" y="192"/>
                    </a:lnTo>
                    <a:lnTo>
                      <a:pt x="464" y="200"/>
                    </a:lnTo>
                    <a:lnTo>
                      <a:pt x="448" y="200"/>
                    </a:lnTo>
                    <a:lnTo>
                      <a:pt x="448" y="208"/>
                    </a:lnTo>
                    <a:lnTo>
                      <a:pt x="432" y="208"/>
                    </a:lnTo>
                    <a:lnTo>
                      <a:pt x="416" y="216"/>
                    </a:lnTo>
                    <a:lnTo>
                      <a:pt x="416" y="232"/>
                    </a:lnTo>
                    <a:lnTo>
                      <a:pt x="416" y="240"/>
                    </a:lnTo>
                    <a:lnTo>
                      <a:pt x="424" y="256"/>
                    </a:lnTo>
                    <a:lnTo>
                      <a:pt x="424" y="264"/>
                    </a:lnTo>
                    <a:lnTo>
                      <a:pt x="416" y="272"/>
                    </a:lnTo>
                    <a:lnTo>
                      <a:pt x="416" y="280"/>
                    </a:lnTo>
                    <a:lnTo>
                      <a:pt x="416" y="288"/>
                    </a:lnTo>
                    <a:lnTo>
                      <a:pt x="408" y="296"/>
                    </a:lnTo>
                    <a:lnTo>
                      <a:pt x="392" y="296"/>
                    </a:lnTo>
                    <a:lnTo>
                      <a:pt x="392" y="312"/>
                    </a:lnTo>
                    <a:lnTo>
                      <a:pt x="400" y="312"/>
                    </a:lnTo>
                    <a:lnTo>
                      <a:pt x="392" y="320"/>
                    </a:lnTo>
                    <a:lnTo>
                      <a:pt x="376" y="304"/>
                    </a:lnTo>
                    <a:lnTo>
                      <a:pt x="368" y="296"/>
                    </a:lnTo>
                    <a:lnTo>
                      <a:pt x="64" y="304"/>
                    </a:lnTo>
                    <a:lnTo>
                      <a:pt x="56" y="30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" name="Freeform 157">
                <a:extLst>
                  <a:ext uri="{FF2B5EF4-FFF2-40B4-BE49-F238E27FC236}">
                    <a16:creationId xmlns:a16="http://schemas.microsoft.com/office/drawing/2014/main" id="{5FC4D8B0-CCFD-A91E-0197-60583DDAFC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7526" y="1965762"/>
                <a:ext cx="657158" cy="612911"/>
              </a:xfrm>
              <a:custGeom>
                <a:avLst/>
                <a:gdLst>
                  <a:gd name="T0" fmla="*/ 2147483647 w 536"/>
                  <a:gd name="T1" fmla="*/ 2147483647 h 464"/>
                  <a:gd name="T2" fmla="*/ 2147483647 w 536"/>
                  <a:gd name="T3" fmla="*/ 2147483647 h 464"/>
                  <a:gd name="T4" fmla="*/ 2147483647 w 536"/>
                  <a:gd name="T5" fmla="*/ 2147483647 h 464"/>
                  <a:gd name="T6" fmla="*/ 2147483647 w 536"/>
                  <a:gd name="T7" fmla="*/ 2147483647 h 464"/>
                  <a:gd name="T8" fmla="*/ 2147483647 w 536"/>
                  <a:gd name="T9" fmla="*/ 2147483647 h 464"/>
                  <a:gd name="T10" fmla="*/ 2147483647 w 536"/>
                  <a:gd name="T11" fmla="*/ 2147483647 h 464"/>
                  <a:gd name="T12" fmla="*/ 2147483647 w 536"/>
                  <a:gd name="T13" fmla="*/ 2147483647 h 464"/>
                  <a:gd name="T14" fmla="*/ 2147483647 w 536"/>
                  <a:gd name="T15" fmla="*/ 2147483647 h 464"/>
                  <a:gd name="T16" fmla="*/ 2147483647 w 536"/>
                  <a:gd name="T17" fmla="*/ 2147483647 h 464"/>
                  <a:gd name="T18" fmla="*/ 2147483647 w 536"/>
                  <a:gd name="T19" fmla="*/ 2147483647 h 464"/>
                  <a:gd name="T20" fmla="*/ 2147483647 w 536"/>
                  <a:gd name="T21" fmla="*/ 2147483647 h 464"/>
                  <a:gd name="T22" fmla="*/ 2147483647 w 536"/>
                  <a:gd name="T23" fmla="*/ 2147483647 h 464"/>
                  <a:gd name="T24" fmla="*/ 2147483647 w 536"/>
                  <a:gd name="T25" fmla="*/ 2147483647 h 464"/>
                  <a:gd name="T26" fmla="*/ 2147483647 w 536"/>
                  <a:gd name="T27" fmla="*/ 2147483647 h 464"/>
                  <a:gd name="T28" fmla="*/ 0 w 536"/>
                  <a:gd name="T29" fmla="*/ 2147483647 h 464"/>
                  <a:gd name="T30" fmla="*/ 2147483647 w 536"/>
                  <a:gd name="T31" fmla="*/ 0 h 464"/>
                  <a:gd name="T32" fmla="*/ 2147483647 w 536"/>
                  <a:gd name="T33" fmla="*/ 2147483647 h 464"/>
                  <a:gd name="T34" fmla="*/ 2147483647 w 536"/>
                  <a:gd name="T35" fmla="*/ 2147483647 h 464"/>
                  <a:gd name="T36" fmla="*/ 2147483647 w 536"/>
                  <a:gd name="T37" fmla="*/ 2147483647 h 464"/>
                  <a:gd name="T38" fmla="*/ 2147483647 w 536"/>
                  <a:gd name="T39" fmla="*/ 2147483647 h 464"/>
                  <a:gd name="T40" fmla="*/ 2147483647 w 536"/>
                  <a:gd name="T41" fmla="*/ 2147483647 h 464"/>
                  <a:gd name="T42" fmla="*/ 2147483647 w 536"/>
                  <a:gd name="T43" fmla="*/ 2147483647 h 464"/>
                  <a:gd name="T44" fmla="*/ 2147483647 w 536"/>
                  <a:gd name="T45" fmla="*/ 2147483647 h 464"/>
                  <a:gd name="T46" fmla="*/ 2147483647 w 536"/>
                  <a:gd name="T47" fmla="*/ 2147483647 h 464"/>
                  <a:gd name="T48" fmla="*/ 2147483647 w 536"/>
                  <a:gd name="T49" fmla="*/ 2147483647 h 464"/>
                  <a:gd name="T50" fmla="*/ 2147483647 w 536"/>
                  <a:gd name="T51" fmla="*/ 2147483647 h 464"/>
                  <a:gd name="T52" fmla="*/ 2147483647 w 536"/>
                  <a:gd name="T53" fmla="*/ 2147483647 h 464"/>
                  <a:gd name="T54" fmla="*/ 2147483647 w 536"/>
                  <a:gd name="T55" fmla="*/ 2147483647 h 464"/>
                  <a:gd name="T56" fmla="*/ 2147483647 w 536"/>
                  <a:gd name="T57" fmla="*/ 2147483647 h 464"/>
                  <a:gd name="T58" fmla="*/ 2147483647 w 536"/>
                  <a:gd name="T59" fmla="*/ 2147483647 h 464"/>
                  <a:gd name="T60" fmla="*/ 2147483647 w 536"/>
                  <a:gd name="T61" fmla="*/ 2147483647 h 464"/>
                  <a:gd name="T62" fmla="*/ 2147483647 w 536"/>
                  <a:gd name="T63" fmla="*/ 2147483647 h 464"/>
                  <a:gd name="T64" fmla="*/ 2147483647 w 536"/>
                  <a:gd name="T65" fmla="*/ 2147483647 h 464"/>
                  <a:gd name="T66" fmla="*/ 2147483647 w 536"/>
                  <a:gd name="T67" fmla="*/ 2147483647 h 464"/>
                  <a:gd name="T68" fmla="*/ 2147483647 w 536"/>
                  <a:gd name="T69" fmla="*/ 2147483647 h 464"/>
                  <a:gd name="T70" fmla="*/ 2147483647 w 536"/>
                  <a:gd name="T71" fmla="*/ 2147483647 h 464"/>
                  <a:gd name="T72" fmla="*/ 2147483647 w 536"/>
                  <a:gd name="T73" fmla="*/ 2147483647 h 464"/>
                  <a:gd name="T74" fmla="*/ 2147483647 w 536"/>
                  <a:gd name="T75" fmla="*/ 2147483647 h 464"/>
                  <a:gd name="T76" fmla="*/ 2147483647 w 536"/>
                  <a:gd name="T77" fmla="*/ 2147483647 h 464"/>
                  <a:gd name="T78" fmla="*/ 2147483647 w 536"/>
                  <a:gd name="T79" fmla="*/ 2147483647 h 464"/>
                  <a:gd name="T80" fmla="*/ 2147483647 w 536"/>
                  <a:gd name="T81" fmla="*/ 2147483647 h 464"/>
                  <a:gd name="T82" fmla="*/ 2147483647 w 536"/>
                  <a:gd name="T83" fmla="*/ 2147483647 h 464"/>
                  <a:gd name="T84" fmla="*/ 2147483647 w 536"/>
                  <a:gd name="T85" fmla="*/ 2147483647 h 464"/>
                  <a:gd name="T86" fmla="*/ 2147483647 w 536"/>
                  <a:gd name="T87" fmla="*/ 2147483647 h 464"/>
                  <a:gd name="T88" fmla="*/ 2147483647 w 536"/>
                  <a:gd name="T89" fmla="*/ 2147483647 h 464"/>
                  <a:gd name="T90" fmla="*/ 2147483647 w 536"/>
                  <a:gd name="T91" fmla="*/ 2147483647 h 464"/>
                  <a:gd name="T92" fmla="*/ 2147483647 w 536"/>
                  <a:gd name="T93" fmla="*/ 2147483647 h 464"/>
                  <a:gd name="T94" fmla="*/ 2147483647 w 536"/>
                  <a:gd name="T95" fmla="*/ 2147483647 h 464"/>
                  <a:gd name="T96" fmla="*/ 2147483647 w 536"/>
                  <a:gd name="T97" fmla="*/ 2147483647 h 464"/>
                  <a:gd name="T98" fmla="*/ 2147483647 w 536"/>
                  <a:gd name="T99" fmla="*/ 2147483647 h 464"/>
                  <a:gd name="T100" fmla="*/ 2147483647 w 536"/>
                  <a:gd name="T101" fmla="*/ 2147483647 h 464"/>
                  <a:gd name="T102" fmla="*/ 2147483647 w 536"/>
                  <a:gd name="T103" fmla="*/ 2147483647 h 464"/>
                  <a:gd name="T104" fmla="*/ 2147483647 w 536"/>
                  <a:gd name="T105" fmla="*/ 2147483647 h 464"/>
                  <a:gd name="T106" fmla="*/ 2147483647 w 536"/>
                  <a:gd name="T107" fmla="*/ 2147483647 h 464"/>
                  <a:gd name="T108" fmla="*/ 2147483647 w 536"/>
                  <a:gd name="T109" fmla="*/ 2147483647 h 464"/>
                  <a:gd name="T110" fmla="*/ 2147483647 w 536"/>
                  <a:gd name="T111" fmla="*/ 2147483647 h 464"/>
                  <a:gd name="T112" fmla="*/ 2147483647 w 536"/>
                  <a:gd name="T113" fmla="*/ 2147483647 h 464"/>
                  <a:gd name="T114" fmla="*/ 2147483647 w 536"/>
                  <a:gd name="T115" fmla="*/ 2147483647 h 464"/>
                  <a:gd name="T116" fmla="*/ 2147483647 w 536"/>
                  <a:gd name="T117" fmla="*/ 2147483647 h 464"/>
                  <a:gd name="T118" fmla="*/ 2147483647 w 536"/>
                  <a:gd name="T119" fmla="*/ 2147483647 h 46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36"/>
                  <a:gd name="T181" fmla="*/ 0 h 464"/>
                  <a:gd name="T182" fmla="*/ 536 w 536"/>
                  <a:gd name="T183" fmla="*/ 464 h 46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36" h="464">
                    <a:moveTo>
                      <a:pt x="96" y="432"/>
                    </a:moveTo>
                    <a:lnTo>
                      <a:pt x="88" y="376"/>
                    </a:lnTo>
                    <a:lnTo>
                      <a:pt x="88" y="160"/>
                    </a:lnTo>
                    <a:lnTo>
                      <a:pt x="72" y="160"/>
                    </a:lnTo>
                    <a:lnTo>
                      <a:pt x="64" y="144"/>
                    </a:lnTo>
                    <a:lnTo>
                      <a:pt x="64" y="136"/>
                    </a:lnTo>
                    <a:lnTo>
                      <a:pt x="64" y="128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64" y="104"/>
                    </a:lnTo>
                    <a:lnTo>
                      <a:pt x="64" y="96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56" y="80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24" y="72"/>
                    </a:lnTo>
                    <a:lnTo>
                      <a:pt x="32" y="72"/>
                    </a:lnTo>
                    <a:lnTo>
                      <a:pt x="16" y="48"/>
                    </a:lnTo>
                    <a:lnTo>
                      <a:pt x="8" y="40"/>
                    </a:lnTo>
                    <a:lnTo>
                      <a:pt x="8" y="32"/>
                    </a:lnTo>
                    <a:lnTo>
                      <a:pt x="0" y="8"/>
                    </a:lnTo>
                    <a:lnTo>
                      <a:pt x="304" y="0"/>
                    </a:lnTo>
                    <a:lnTo>
                      <a:pt x="312" y="8"/>
                    </a:lnTo>
                    <a:lnTo>
                      <a:pt x="328" y="24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20" y="64"/>
                    </a:lnTo>
                    <a:lnTo>
                      <a:pt x="344" y="104"/>
                    </a:lnTo>
                    <a:lnTo>
                      <a:pt x="376" y="128"/>
                    </a:lnTo>
                    <a:lnTo>
                      <a:pt x="392" y="136"/>
                    </a:lnTo>
                    <a:lnTo>
                      <a:pt x="392" y="176"/>
                    </a:lnTo>
                    <a:lnTo>
                      <a:pt x="408" y="176"/>
                    </a:lnTo>
                    <a:lnTo>
                      <a:pt x="408" y="160"/>
                    </a:lnTo>
                    <a:lnTo>
                      <a:pt x="424" y="168"/>
                    </a:lnTo>
                    <a:lnTo>
                      <a:pt x="440" y="176"/>
                    </a:lnTo>
                    <a:lnTo>
                      <a:pt x="440" y="184"/>
                    </a:lnTo>
                    <a:lnTo>
                      <a:pt x="432" y="200"/>
                    </a:lnTo>
                    <a:lnTo>
                      <a:pt x="432" y="216"/>
                    </a:lnTo>
                    <a:lnTo>
                      <a:pt x="424" y="224"/>
                    </a:lnTo>
                    <a:lnTo>
                      <a:pt x="424" y="240"/>
                    </a:lnTo>
                    <a:lnTo>
                      <a:pt x="432" y="256"/>
                    </a:lnTo>
                    <a:lnTo>
                      <a:pt x="456" y="264"/>
                    </a:lnTo>
                    <a:lnTo>
                      <a:pt x="456" y="272"/>
                    </a:lnTo>
                    <a:lnTo>
                      <a:pt x="472" y="272"/>
                    </a:lnTo>
                    <a:lnTo>
                      <a:pt x="480" y="280"/>
                    </a:lnTo>
                    <a:lnTo>
                      <a:pt x="496" y="288"/>
                    </a:lnTo>
                    <a:lnTo>
                      <a:pt x="496" y="304"/>
                    </a:lnTo>
                    <a:lnTo>
                      <a:pt x="504" y="320"/>
                    </a:lnTo>
                    <a:lnTo>
                      <a:pt x="496" y="328"/>
                    </a:lnTo>
                    <a:lnTo>
                      <a:pt x="496" y="336"/>
                    </a:lnTo>
                    <a:lnTo>
                      <a:pt x="504" y="344"/>
                    </a:lnTo>
                    <a:lnTo>
                      <a:pt x="512" y="352"/>
                    </a:lnTo>
                    <a:lnTo>
                      <a:pt x="512" y="360"/>
                    </a:lnTo>
                    <a:lnTo>
                      <a:pt x="512" y="352"/>
                    </a:lnTo>
                    <a:lnTo>
                      <a:pt x="512" y="344"/>
                    </a:lnTo>
                    <a:lnTo>
                      <a:pt x="520" y="344"/>
                    </a:lnTo>
                    <a:lnTo>
                      <a:pt x="520" y="352"/>
                    </a:lnTo>
                    <a:lnTo>
                      <a:pt x="528" y="360"/>
                    </a:lnTo>
                    <a:lnTo>
                      <a:pt x="536" y="368"/>
                    </a:lnTo>
                    <a:lnTo>
                      <a:pt x="528" y="368"/>
                    </a:lnTo>
                    <a:lnTo>
                      <a:pt x="528" y="400"/>
                    </a:lnTo>
                    <a:lnTo>
                      <a:pt x="520" y="400"/>
                    </a:lnTo>
                    <a:lnTo>
                      <a:pt x="504" y="408"/>
                    </a:lnTo>
                    <a:lnTo>
                      <a:pt x="496" y="432"/>
                    </a:lnTo>
                    <a:lnTo>
                      <a:pt x="496" y="440"/>
                    </a:lnTo>
                    <a:lnTo>
                      <a:pt x="488" y="440"/>
                    </a:lnTo>
                    <a:lnTo>
                      <a:pt x="496" y="440"/>
                    </a:lnTo>
                    <a:lnTo>
                      <a:pt x="496" y="448"/>
                    </a:lnTo>
                    <a:lnTo>
                      <a:pt x="504" y="448"/>
                    </a:lnTo>
                    <a:lnTo>
                      <a:pt x="496" y="448"/>
                    </a:lnTo>
                    <a:lnTo>
                      <a:pt x="488" y="464"/>
                    </a:lnTo>
                    <a:lnTo>
                      <a:pt x="440" y="464"/>
                    </a:lnTo>
                    <a:lnTo>
                      <a:pt x="448" y="440"/>
                    </a:lnTo>
                    <a:lnTo>
                      <a:pt x="456" y="432"/>
                    </a:lnTo>
                    <a:lnTo>
                      <a:pt x="456" y="424"/>
                    </a:lnTo>
                    <a:lnTo>
                      <a:pt x="448" y="416"/>
                    </a:lnTo>
                    <a:lnTo>
                      <a:pt x="440" y="416"/>
                    </a:lnTo>
                    <a:lnTo>
                      <a:pt x="96" y="43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Freeform 158">
                <a:extLst>
                  <a:ext uri="{FF2B5EF4-FFF2-40B4-BE49-F238E27FC236}">
                    <a16:creationId xmlns:a16="http://schemas.microsoft.com/office/drawing/2014/main" id="{135834DF-1118-3F4D-F83A-2520899114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3564" y="1111497"/>
                <a:ext cx="509535" cy="601796"/>
              </a:xfrm>
              <a:custGeom>
                <a:avLst/>
                <a:gdLst>
                  <a:gd name="T0" fmla="*/ 2147483647 w 416"/>
                  <a:gd name="T1" fmla="*/ 2147483647 h 456"/>
                  <a:gd name="T2" fmla="*/ 2147483647 w 416"/>
                  <a:gd name="T3" fmla="*/ 2147483647 h 456"/>
                  <a:gd name="T4" fmla="*/ 2147483647 w 416"/>
                  <a:gd name="T5" fmla="*/ 2147483647 h 456"/>
                  <a:gd name="T6" fmla="*/ 2147483647 w 416"/>
                  <a:gd name="T7" fmla="*/ 2147483647 h 456"/>
                  <a:gd name="T8" fmla="*/ 2147483647 w 416"/>
                  <a:gd name="T9" fmla="*/ 2147483647 h 456"/>
                  <a:gd name="T10" fmla="*/ 2147483647 w 416"/>
                  <a:gd name="T11" fmla="*/ 2147483647 h 456"/>
                  <a:gd name="T12" fmla="*/ 2147483647 w 416"/>
                  <a:gd name="T13" fmla="*/ 2147483647 h 456"/>
                  <a:gd name="T14" fmla="*/ 2147483647 w 416"/>
                  <a:gd name="T15" fmla="*/ 2147483647 h 456"/>
                  <a:gd name="T16" fmla="*/ 2147483647 w 416"/>
                  <a:gd name="T17" fmla="*/ 2147483647 h 456"/>
                  <a:gd name="T18" fmla="*/ 2147483647 w 416"/>
                  <a:gd name="T19" fmla="*/ 2147483647 h 456"/>
                  <a:gd name="T20" fmla="*/ 2147483647 w 416"/>
                  <a:gd name="T21" fmla="*/ 2147483647 h 456"/>
                  <a:gd name="T22" fmla="*/ 2147483647 w 416"/>
                  <a:gd name="T23" fmla="*/ 2147483647 h 456"/>
                  <a:gd name="T24" fmla="*/ 2147483647 w 416"/>
                  <a:gd name="T25" fmla="*/ 2147483647 h 456"/>
                  <a:gd name="T26" fmla="*/ 2147483647 w 416"/>
                  <a:gd name="T27" fmla="*/ 2147483647 h 456"/>
                  <a:gd name="T28" fmla="*/ 2147483647 w 416"/>
                  <a:gd name="T29" fmla="*/ 2147483647 h 456"/>
                  <a:gd name="T30" fmla="*/ 0 w 416"/>
                  <a:gd name="T31" fmla="*/ 2147483647 h 456"/>
                  <a:gd name="T32" fmla="*/ 2147483647 w 416"/>
                  <a:gd name="T33" fmla="*/ 2147483647 h 456"/>
                  <a:gd name="T34" fmla="*/ 2147483647 w 416"/>
                  <a:gd name="T35" fmla="*/ 2147483647 h 456"/>
                  <a:gd name="T36" fmla="*/ 2147483647 w 416"/>
                  <a:gd name="T37" fmla="*/ 2147483647 h 456"/>
                  <a:gd name="T38" fmla="*/ 2147483647 w 416"/>
                  <a:gd name="T39" fmla="*/ 2147483647 h 456"/>
                  <a:gd name="T40" fmla="*/ 2147483647 w 416"/>
                  <a:gd name="T41" fmla="*/ 2147483647 h 456"/>
                  <a:gd name="T42" fmla="*/ 2147483647 w 416"/>
                  <a:gd name="T43" fmla="*/ 2147483647 h 456"/>
                  <a:gd name="T44" fmla="*/ 2147483647 w 416"/>
                  <a:gd name="T45" fmla="*/ 0 h 456"/>
                  <a:gd name="T46" fmla="*/ 2147483647 w 416"/>
                  <a:gd name="T47" fmla="*/ 2147483647 h 456"/>
                  <a:gd name="T48" fmla="*/ 2147483647 w 416"/>
                  <a:gd name="T49" fmla="*/ 2147483647 h 456"/>
                  <a:gd name="T50" fmla="*/ 2147483647 w 416"/>
                  <a:gd name="T51" fmla="*/ 2147483647 h 456"/>
                  <a:gd name="T52" fmla="*/ 2147483647 w 416"/>
                  <a:gd name="T53" fmla="*/ 2147483647 h 456"/>
                  <a:gd name="T54" fmla="*/ 2147483647 w 416"/>
                  <a:gd name="T55" fmla="*/ 2147483647 h 456"/>
                  <a:gd name="T56" fmla="*/ 2147483647 w 416"/>
                  <a:gd name="T57" fmla="*/ 2147483647 h 456"/>
                  <a:gd name="T58" fmla="*/ 2147483647 w 416"/>
                  <a:gd name="T59" fmla="*/ 2147483647 h 456"/>
                  <a:gd name="T60" fmla="*/ 2147483647 w 416"/>
                  <a:gd name="T61" fmla="*/ 2147483647 h 456"/>
                  <a:gd name="T62" fmla="*/ 2147483647 w 416"/>
                  <a:gd name="T63" fmla="*/ 2147483647 h 456"/>
                  <a:gd name="T64" fmla="*/ 2147483647 w 416"/>
                  <a:gd name="T65" fmla="*/ 2147483647 h 456"/>
                  <a:gd name="T66" fmla="*/ 2147483647 w 416"/>
                  <a:gd name="T67" fmla="*/ 2147483647 h 456"/>
                  <a:gd name="T68" fmla="*/ 2147483647 w 416"/>
                  <a:gd name="T69" fmla="*/ 2147483647 h 456"/>
                  <a:gd name="T70" fmla="*/ 2147483647 w 416"/>
                  <a:gd name="T71" fmla="*/ 2147483647 h 456"/>
                  <a:gd name="T72" fmla="*/ 2147483647 w 416"/>
                  <a:gd name="T73" fmla="*/ 2147483647 h 456"/>
                  <a:gd name="T74" fmla="*/ 2147483647 w 416"/>
                  <a:gd name="T75" fmla="*/ 2147483647 h 456"/>
                  <a:gd name="T76" fmla="*/ 2147483647 w 416"/>
                  <a:gd name="T77" fmla="*/ 2147483647 h 456"/>
                  <a:gd name="T78" fmla="*/ 2147483647 w 416"/>
                  <a:gd name="T79" fmla="*/ 2147483647 h 456"/>
                  <a:gd name="T80" fmla="*/ 2147483647 w 416"/>
                  <a:gd name="T81" fmla="*/ 2147483647 h 456"/>
                  <a:gd name="T82" fmla="*/ 2147483647 w 416"/>
                  <a:gd name="T83" fmla="*/ 2147483647 h 456"/>
                  <a:gd name="T84" fmla="*/ 2147483647 w 416"/>
                  <a:gd name="T85" fmla="*/ 2147483647 h 456"/>
                  <a:gd name="T86" fmla="*/ 2147483647 w 416"/>
                  <a:gd name="T87" fmla="*/ 2147483647 h 456"/>
                  <a:gd name="T88" fmla="*/ 2147483647 w 416"/>
                  <a:gd name="T89" fmla="*/ 2147483647 h 456"/>
                  <a:gd name="T90" fmla="*/ 2147483647 w 416"/>
                  <a:gd name="T91" fmla="*/ 2147483647 h 456"/>
                  <a:gd name="T92" fmla="*/ 2147483647 w 416"/>
                  <a:gd name="T93" fmla="*/ 2147483647 h 456"/>
                  <a:gd name="T94" fmla="*/ 2147483647 w 416"/>
                  <a:gd name="T95" fmla="*/ 2147483647 h 456"/>
                  <a:gd name="T96" fmla="*/ 2147483647 w 416"/>
                  <a:gd name="T97" fmla="*/ 2147483647 h 456"/>
                  <a:gd name="T98" fmla="*/ 2147483647 w 416"/>
                  <a:gd name="T99" fmla="*/ 2147483647 h 456"/>
                  <a:gd name="T100" fmla="*/ 2147483647 w 416"/>
                  <a:gd name="T101" fmla="*/ 2147483647 h 456"/>
                  <a:gd name="T102" fmla="*/ 2147483647 w 416"/>
                  <a:gd name="T103" fmla="*/ 2147483647 h 456"/>
                  <a:gd name="T104" fmla="*/ 2147483647 w 416"/>
                  <a:gd name="T105" fmla="*/ 2147483647 h 456"/>
                  <a:gd name="T106" fmla="*/ 2147483647 w 416"/>
                  <a:gd name="T107" fmla="*/ 2147483647 h 45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6"/>
                  <a:gd name="T163" fmla="*/ 0 h 456"/>
                  <a:gd name="T164" fmla="*/ 416 w 416"/>
                  <a:gd name="T165" fmla="*/ 456 h 45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6" h="456">
                    <a:moveTo>
                      <a:pt x="176" y="448"/>
                    </a:moveTo>
                    <a:lnTo>
                      <a:pt x="168" y="440"/>
                    </a:lnTo>
                    <a:lnTo>
                      <a:pt x="160" y="440"/>
                    </a:lnTo>
                    <a:lnTo>
                      <a:pt x="144" y="432"/>
                    </a:lnTo>
                    <a:lnTo>
                      <a:pt x="144" y="424"/>
                    </a:lnTo>
                    <a:lnTo>
                      <a:pt x="136" y="408"/>
                    </a:lnTo>
                    <a:lnTo>
                      <a:pt x="136" y="400"/>
                    </a:lnTo>
                    <a:lnTo>
                      <a:pt x="136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36" y="368"/>
                    </a:lnTo>
                    <a:lnTo>
                      <a:pt x="128" y="352"/>
                    </a:lnTo>
                    <a:lnTo>
                      <a:pt x="128" y="344"/>
                    </a:lnTo>
                    <a:lnTo>
                      <a:pt x="120" y="312"/>
                    </a:lnTo>
                    <a:lnTo>
                      <a:pt x="96" y="304"/>
                    </a:lnTo>
                    <a:lnTo>
                      <a:pt x="72" y="280"/>
                    </a:lnTo>
                    <a:lnTo>
                      <a:pt x="72" y="264"/>
                    </a:lnTo>
                    <a:lnTo>
                      <a:pt x="48" y="256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8" y="184"/>
                    </a:lnTo>
                    <a:lnTo>
                      <a:pt x="16" y="160"/>
                    </a:lnTo>
                    <a:lnTo>
                      <a:pt x="8" y="152"/>
                    </a:lnTo>
                    <a:lnTo>
                      <a:pt x="0" y="152"/>
                    </a:lnTo>
                    <a:lnTo>
                      <a:pt x="0" y="136"/>
                    </a:lnTo>
                    <a:lnTo>
                      <a:pt x="0" y="128"/>
                    </a:lnTo>
                    <a:lnTo>
                      <a:pt x="8" y="120"/>
                    </a:lnTo>
                    <a:lnTo>
                      <a:pt x="32" y="104"/>
                    </a:lnTo>
                    <a:lnTo>
                      <a:pt x="40" y="96"/>
                    </a:lnTo>
                    <a:lnTo>
                      <a:pt x="40" y="40"/>
                    </a:lnTo>
                    <a:lnTo>
                      <a:pt x="32" y="40"/>
                    </a:lnTo>
                    <a:lnTo>
                      <a:pt x="40" y="32"/>
                    </a:lnTo>
                    <a:lnTo>
                      <a:pt x="48" y="24"/>
                    </a:lnTo>
                    <a:lnTo>
                      <a:pt x="56" y="24"/>
                    </a:lnTo>
                    <a:lnTo>
                      <a:pt x="64" y="32"/>
                    </a:lnTo>
                    <a:lnTo>
                      <a:pt x="72" y="3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12" y="16"/>
                    </a:lnTo>
                    <a:lnTo>
                      <a:pt x="128" y="8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36" y="16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36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68" y="40"/>
                    </a:lnTo>
                    <a:lnTo>
                      <a:pt x="184" y="40"/>
                    </a:lnTo>
                    <a:lnTo>
                      <a:pt x="192" y="56"/>
                    </a:lnTo>
                    <a:lnTo>
                      <a:pt x="192" y="64"/>
                    </a:lnTo>
                    <a:lnTo>
                      <a:pt x="224" y="64"/>
                    </a:lnTo>
                    <a:lnTo>
                      <a:pt x="272" y="72"/>
                    </a:lnTo>
                    <a:lnTo>
                      <a:pt x="280" y="88"/>
                    </a:lnTo>
                    <a:lnTo>
                      <a:pt x="328" y="96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44" y="104"/>
                    </a:lnTo>
                    <a:lnTo>
                      <a:pt x="360" y="112"/>
                    </a:lnTo>
                    <a:lnTo>
                      <a:pt x="360" y="136"/>
                    </a:lnTo>
                    <a:lnTo>
                      <a:pt x="352" y="144"/>
                    </a:lnTo>
                    <a:lnTo>
                      <a:pt x="352" y="152"/>
                    </a:lnTo>
                    <a:lnTo>
                      <a:pt x="368" y="152"/>
                    </a:lnTo>
                    <a:lnTo>
                      <a:pt x="368" y="160"/>
                    </a:lnTo>
                    <a:lnTo>
                      <a:pt x="368" y="176"/>
                    </a:lnTo>
                    <a:lnTo>
                      <a:pt x="376" y="176"/>
                    </a:lnTo>
                    <a:lnTo>
                      <a:pt x="368" y="184"/>
                    </a:lnTo>
                    <a:lnTo>
                      <a:pt x="360" y="192"/>
                    </a:lnTo>
                    <a:lnTo>
                      <a:pt x="360" y="200"/>
                    </a:lnTo>
                    <a:lnTo>
                      <a:pt x="360" y="208"/>
                    </a:lnTo>
                    <a:lnTo>
                      <a:pt x="352" y="216"/>
                    </a:lnTo>
                    <a:lnTo>
                      <a:pt x="352" y="232"/>
                    </a:lnTo>
                    <a:lnTo>
                      <a:pt x="360" y="232"/>
                    </a:lnTo>
                    <a:lnTo>
                      <a:pt x="368" y="224"/>
                    </a:lnTo>
                    <a:lnTo>
                      <a:pt x="376" y="216"/>
                    </a:lnTo>
                    <a:lnTo>
                      <a:pt x="376" y="208"/>
                    </a:lnTo>
                    <a:lnTo>
                      <a:pt x="384" y="192"/>
                    </a:lnTo>
                    <a:lnTo>
                      <a:pt x="392" y="192"/>
                    </a:lnTo>
                    <a:lnTo>
                      <a:pt x="392" y="184"/>
                    </a:lnTo>
                    <a:lnTo>
                      <a:pt x="392" y="176"/>
                    </a:lnTo>
                    <a:lnTo>
                      <a:pt x="400" y="160"/>
                    </a:lnTo>
                    <a:lnTo>
                      <a:pt x="416" y="152"/>
                    </a:lnTo>
                    <a:lnTo>
                      <a:pt x="416" y="160"/>
                    </a:lnTo>
                    <a:lnTo>
                      <a:pt x="416" y="168"/>
                    </a:lnTo>
                    <a:lnTo>
                      <a:pt x="416" y="176"/>
                    </a:lnTo>
                    <a:lnTo>
                      <a:pt x="408" y="184"/>
                    </a:lnTo>
                    <a:lnTo>
                      <a:pt x="408" y="192"/>
                    </a:lnTo>
                    <a:lnTo>
                      <a:pt x="408" y="200"/>
                    </a:lnTo>
                    <a:lnTo>
                      <a:pt x="392" y="232"/>
                    </a:lnTo>
                    <a:lnTo>
                      <a:pt x="392" y="256"/>
                    </a:lnTo>
                    <a:lnTo>
                      <a:pt x="392" y="264"/>
                    </a:lnTo>
                    <a:lnTo>
                      <a:pt x="384" y="272"/>
                    </a:lnTo>
                    <a:lnTo>
                      <a:pt x="376" y="288"/>
                    </a:lnTo>
                    <a:lnTo>
                      <a:pt x="384" y="304"/>
                    </a:lnTo>
                    <a:lnTo>
                      <a:pt x="384" y="320"/>
                    </a:lnTo>
                    <a:lnTo>
                      <a:pt x="376" y="328"/>
                    </a:lnTo>
                    <a:lnTo>
                      <a:pt x="376" y="352"/>
                    </a:lnTo>
                    <a:lnTo>
                      <a:pt x="376" y="384"/>
                    </a:lnTo>
                    <a:lnTo>
                      <a:pt x="384" y="400"/>
                    </a:lnTo>
                    <a:lnTo>
                      <a:pt x="384" y="408"/>
                    </a:lnTo>
                    <a:lnTo>
                      <a:pt x="384" y="416"/>
                    </a:lnTo>
                    <a:lnTo>
                      <a:pt x="384" y="432"/>
                    </a:lnTo>
                    <a:lnTo>
                      <a:pt x="384" y="440"/>
                    </a:lnTo>
                    <a:lnTo>
                      <a:pt x="176" y="456"/>
                    </a:lnTo>
                    <a:lnTo>
                      <a:pt x="176" y="448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Freeform 159">
                <a:extLst>
                  <a:ext uri="{FF2B5EF4-FFF2-40B4-BE49-F238E27FC236}">
                    <a16:creationId xmlns:a16="http://schemas.microsoft.com/office/drawing/2014/main" id="{9A97E7D6-8D59-4F6F-3E6A-07647BD0D6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186" y="1691063"/>
                <a:ext cx="390485" cy="751055"/>
              </a:xfrm>
              <a:custGeom>
                <a:avLst/>
                <a:gdLst>
                  <a:gd name="T0" fmla="*/ 2147483647 w 320"/>
                  <a:gd name="T1" fmla="*/ 2147483647 h 568"/>
                  <a:gd name="T2" fmla="*/ 2147483647 w 320"/>
                  <a:gd name="T3" fmla="*/ 2147483647 h 568"/>
                  <a:gd name="T4" fmla="*/ 2147483647 w 320"/>
                  <a:gd name="T5" fmla="*/ 2147483647 h 568"/>
                  <a:gd name="T6" fmla="*/ 2147483647 w 320"/>
                  <a:gd name="T7" fmla="*/ 2147483647 h 568"/>
                  <a:gd name="T8" fmla="*/ 2147483647 w 320"/>
                  <a:gd name="T9" fmla="*/ 2147483647 h 568"/>
                  <a:gd name="T10" fmla="*/ 2147483647 w 320"/>
                  <a:gd name="T11" fmla="*/ 2147483647 h 568"/>
                  <a:gd name="T12" fmla="*/ 2147483647 w 320"/>
                  <a:gd name="T13" fmla="*/ 2147483647 h 568"/>
                  <a:gd name="T14" fmla="*/ 2147483647 w 320"/>
                  <a:gd name="T15" fmla="*/ 2147483647 h 568"/>
                  <a:gd name="T16" fmla="*/ 2147483647 w 320"/>
                  <a:gd name="T17" fmla="*/ 2147483647 h 568"/>
                  <a:gd name="T18" fmla="*/ 2147483647 w 320"/>
                  <a:gd name="T19" fmla="*/ 2147483647 h 568"/>
                  <a:gd name="T20" fmla="*/ 2147483647 w 320"/>
                  <a:gd name="T21" fmla="*/ 2147483647 h 568"/>
                  <a:gd name="T22" fmla="*/ 2147483647 w 320"/>
                  <a:gd name="T23" fmla="*/ 2147483647 h 568"/>
                  <a:gd name="T24" fmla="*/ 2147483647 w 320"/>
                  <a:gd name="T25" fmla="*/ 2147483647 h 568"/>
                  <a:gd name="T26" fmla="*/ 2147483647 w 320"/>
                  <a:gd name="T27" fmla="*/ 2147483647 h 568"/>
                  <a:gd name="T28" fmla="*/ 2147483647 w 320"/>
                  <a:gd name="T29" fmla="*/ 2147483647 h 568"/>
                  <a:gd name="T30" fmla="*/ 2147483647 w 320"/>
                  <a:gd name="T31" fmla="*/ 2147483647 h 568"/>
                  <a:gd name="T32" fmla="*/ 2147483647 w 320"/>
                  <a:gd name="T33" fmla="*/ 2147483647 h 568"/>
                  <a:gd name="T34" fmla="*/ 2147483647 w 320"/>
                  <a:gd name="T35" fmla="*/ 2147483647 h 568"/>
                  <a:gd name="T36" fmla="*/ 2147483647 w 320"/>
                  <a:gd name="T37" fmla="*/ 2147483647 h 568"/>
                  <a:gd name="T38" fmla="*/ 2147483647 w 320"/>
                  <a:gd name="T39" fmla="*/ 2147483647 h 568"/>
                  <a:gd name="T40" fmla="*/ 2147483647 w 320"/>
                  <a:gd name="T41" fmla="*/ 2147483647 h 568"/>
                  <a:gd name="T42" fmla="*/ 2147483647 w 320"/>
                  <a:gd name="T43" fmla="*/ 2147483647 h 568"/>
                  <a:gd name="T44" fmla="*/ 2147483647 w 320"/>
                  <a:gd name="T45" fmla="*/ 2147483647 h 568"/>
                  <a:gd name="T46" fmla="*/ 2147483647 w 320"/>
                  <a:gd name="T47" fmla="*/ 2147483647 h 568"/>
                  <a:gd name="T48" fmla="*/ 2147483647 w 320"/>
                  <a:gd name="T49" fmla="*/ 2147483647 h 568"/>
                  <a:gd name="T50" fmla="*/ 2147483647 w 320"/>
                  <a:gd name="T51" fmla="*/ 2147483647 h 568"/>
                  <a:gd name="T52" fmla="*/ 2147483647 w 320"/>
                  <a:gd name="T53" fmla="*/ 2147483647 h 568"/>
                  <a:gd name="T54" fmla="*/ 2147483647 w 320"/>
                  <a:gd name="T55" fmla="*/ 2147483647 h 568"/>
                  <a:gd name="T56" fmla="*/ 2147483647 w 320"/>
                  <a:gd name="T57" fmla="*/ 2147483647 h 568"/>
                  <a:gd name="T58" fmla="*/ 0 w 320"/>
                  <a:gd name="T59" fmla="*/ 2147483647 h 568"/>
                  <a:gd name="T60" fmla="*/ 2147483647 w 320"/>
                  <a:gd name="T61" fmla="*/ 2147483647 h 568"/>
                  <a:gd name="T62" fmla="*/ 2147483647 w 320"/>
                  <a:gd name="T63" fmla="*/ 2147483647 h 568"/>
                  <a:gd name="T64" fmla="*/ 2147483647 w 320"/>
                  <a:gd name="T65" fmla="*/ 2147483647 h 568"/>
                  <a:gd name="T66" fmla="*/ 2147483647 w 320"/>
                  <a:gd name="T67" fmla="*/ 2147483647 h 568"/>
                  <a:gd name="T68" fmla="*/ 2147483647 w 320"/>
                  <a:gd name="T69" fmla="*/ 2147483647 h 568"/>
                  <a:gd name="T70" fmla="*/ 2147483647 w 320"/>
                  <a:gd name="T71" fmla="*/ 2147483647 h 568"/>
                  <a:gd name="T72" fmla="*/ 2147483647 w 320"/>
                  <a:gd name="T73" fmla="*/ 2147483647 h 568"/>
                  <a:gd name="T74" fmla="*/ 2147483647 w 320"/>
                  <a:gd name="T75" fmla="*/ 2147483647 h 568"/>
                  <a:gd name="T76" fmla="*/ 2147483647 w 320"/>
                  <a:gd name="T77" fmla="*/ 2147483647 h 568"/>
                  <a:gd name="T78" fmla="*/ 2147483647 w 320"/>
                  <a:gd name="T79" fmla="*/ 2147483647 h 568"/>
                  <a:gd name="T80" fmla="*/ 2147483647 w 320"/>
                  <a:gd name="T81" fmla="*/ 2147483647 h 568"/>
                  <a:gd name="T82" fmla="*/ 2147483647 w 320"/>
                  <a:gd name="T83" fmla="*/ 2147483647 h 568"/>
                  <a:gd name="T84" fmla="*/ 2147483647 w 320"/>
                  <a:gd name="T85" fmla="*/ 2147483647 h 568"/>
                  <a:gd name="T86" fmla="*/ 2147483647 w 320"/>
                  <a:gd name="T87" fmla="*/ 2147483647 h 568"/>
                  <a:gd name="T88" fmla="*/ 2147483647 w 320"/>
                  <a:gd name="T89" fmla="*/ 2147483647 h 568"/>
                  <a:gd name="T90" fmla="*/ 2147483647 w 320"/>
                  <a:gd name="T91" fmla="*/ 2147483647 h 56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20"/>
                  <a:gd name="T139" fmla="*/ 0 h 568"/>
                  <a:gd name="T140" fmla="*/ 320 w 320"/>
                  <a:gd name="T141" fmla="*/ 568 h 56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20" h="568">
                    <a:moveTo>
                      <a:pt x="216" y="544"/>
                    </a:moveTo>
                    <a:lnTo>
                      <a:pt x="232" y="544"/>
                    </a:lnTo>
                    <a:lnTo>
                      <a:pt x="240" y="544"/>
                    </a:lnTo>
                    <a:lnTo>
                      <a:pt x="256" y="552"/>
                    </a:lnTo>
                    <a:lnTo>
                      <a:pt x="264" y="552"/>
                    </a:lnTo>
                    <a:lnTo>
                      <a:pt x="264" y="544"/>
                    </a:lnTo>
                    <a:lnTo>
                      <a:pt x="256" y="536"/>
                    </a:lnTo>
                    <a:lnTo>
                      <a:pt x="256" y="520"/>
                    </a:lnTo>
                    <a:lnTo>
                      <a:pt x="272" y="512"/>
                    </a:lnTo>
                    <a:lnTo>
                      <a:pt x="288" y="512"/>
                    </a:lnTo>
                    <a:lnTo>
                      <a:pt x="288" y="504"/>
                    </a:lnTo>
                    <a:lnTo>
                      <a:pt x="280" y="496"/>
                    </a:lnTo>
                    <a:lnTo>
                      <a:pt x="288" y="488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88" y="464"/>
                    </a:lnTo>
                    <a:lnTo>
                      <a:pt x="288" y="456"/>
                    </a:lnTo>
                    <a:lnTo>
                      <a:pt x="296" y="456"/>
                    </a:lnTo>
                    <a:lnTo>
                      <a:pt x="296" y="448"/>
                    </a:lnTo>
                    <a:lnTo>
                      <a:pt x="296" y="432"/>
                    </a:lnTo>
                    <a:lnTo>
                      <a:pt x="304" y="424"/>
                    </a:lnTo>
                    <a:lnTo>
                      <a:pt x="312" y="400"/>
                    </a:lnTo>
                    <a:lnTo>
                      <a:pt x="320" y="392"/>
                    </a:lnTo>
                    <a:lnTo>
                      <a:pt x="320" y="384"/>
                    </a:lnTo>
                    <a:lnTo>
                      <a:pt x="320" y="376"/>
                    </a:lnTo>
                    <a:lnTo>
                      <a:pt x="320" y="360"/>
                    </a:lnTo>
                    <a:lnTo>
                      <a:pt x="320" y="344"/>
                    </a:lnTo>
                    <a:lnTo>
                      <a:pt x="312" y="344"/>
                    </a:lnTo>
                    <a:lnTo>
                      <a:pt x="312" y="336"/>
                    </a:lnTo>
                    <a:lnTo>
                      <a:pt x="312" y="320"/>
                    </a:lnTo>
                    <a:lnTo>
                      <a:pt x="312" y="312"/>
                    </a:lnTo>
                    <a:lnTo>
                      <a:pt x="296" y="72"/>
                    </a:lnTo>
                    <a:lnTo>
                      <a:pt x="288" y="72"/>
                    </a:lnTo>
                    <a:lnTo>
                      <a:pt x="280" y="56"/>
                    </a:lnTo>
                    <a:lnTo>
                      <a:pt x="280" y="48"/>
                    </a:lnTo>
                    <a:lnTo>
                      <a:pt x="280" y="40"/>
                    </a:lnTo>
                    <a:lnTo>
                      <a:pt x="264" y="32"/>
                    </a:lnTo>
                    <a:lnTo>
                      <a:pt x="264" y="16"/>
                    </a:lnTo>
                    <a:lnTo>
                      <a:pt x="264" y="8"/>
                    </a:lnTo>
                    <a:lnTo>
                      <a:pt x="264" y="0"/>
                    </a:lnTo>
                    <a:lnTo>
                      <a:pt x="56" y="16"/>
                    </a:lnTo>
                    <a:lnTo>
                      <a:pt x="64" y="16"/>
                    </a:lnTo>
                    <a:lnTo>
                      <a:pt x="72" y="32"/>
                    </a:lnTo>
                    <a:lnTo>
                      <a:pt x="72" y="40"/>
                    </a:lnTo>
                    <a:lnTo>
                      <a:pt x="80" y="40"/>
                    </a:lnTo>
                    <a:lnTo>
                      <a:pt x="88" y="48"/>
                    </a:lnTo>
                    <a:lnTo>
                      <a:pt x="96" y="48"/>
                    </a:lnTo>
                    <a:lnTo>
                      <a:pt x="96" y="64"/>
                    </a:lnTo>
                    <a:lnTo>
                      <a:pt x="96" y="72"/>
                    </a:lnTo>
                    <a:lnTo>
                      <a:pt x="88" y="88"/>
                    </a:lnTo>
                    <a:lnTo>
                      <a:pt x="80" y="88"/>
                    </a:lnTo>
                    <a:lnTo>
                      <a:pt x="80" y="96"/>
                    </a:lnTo>
                    <a:lnTo>
                      <a:pt x="80" y="104"/>
                    </a:lnTo>
                    <a:lnTo>
                      <a:pt x="80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48" y="120"/>
                    </a:lnTo>
                    <a:lnTo>
                      <a:pt x="32" y="128"/>
                    </a:lnTo>
                    <a:lnTo>
                      <a:pt x="32" y="144"/>
                    </a:lnTo>
                    <a:lnTo>
                      <a:pt x="32" y="152"/>
                    </a:lnTo>
                    <a:lnTo>
                      <a:pt x="40" y="168"/>
                    </a:lnTo>
                    <a:lnTo>
                      <a:pt x="40" y="176"/>
                    </a:lnTo>
                    <a:lnTo>
                      <a:pt x="32" y="184"/>
                    </a:lnTo>
                    <a:lnTo>
                      <a:pt x="32" y="192"/>
                    </a:lnTo>
                    <a:lnTo>
                      <a:pt x="32" y="200"/>
                    </a:lnTo>
                    <a:lnTo>
                      <a:pt x="24" y="208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16" y="224"/>
                    </a:lnTo>
                    <a:lnTo>
                      <a:pt x="8" y="232"/>
                    </a:lnTo>
                    <a:lnTo>
                      <a:pt x="8" y="240"/>
                    </a:lnTo>
                    <a:lnTo>
                      <a:pt x="0" y="248"/>
                    </a:lnTo>
                    <a:lnTo>
                      <a:pt x="0" y="272"/>
                    </a:lnTo>
                    <a:lnTo>
                      <a:pt x="24" y="312"/>
                    </a:lnTo>
                    <a:lnTo>
                      <a:pt x="56" y="336"/>
                    </a:lnTo>
                    <a:lnTo>
                      <a:pt x="72" y="344"/>
                    </a:lnTo>
                    <a:lnTo>
                      <a:pt x="72" y="384"/>
                    </a:lnTo>
                    <a:lnTo>
                      <a:pt x="88" y="384"/>
                    </a:lnTo>
                    <a:lnTo>
                      <a:pt x="88" y="368"/>
                    </a:lnTo>
                    <a:lnTo>
                      <a:pt x="104" y="376"/>
                    </a:lnTo>
                    <a:lnTo>
                      <a:pt x="120" y="384"/>
                    </a:lnTo>
                    <a:lnTo>
                      <a:pt x="120" y="392"/>
                    </a:lnTo>
                    <a:lnTo>
                      <a:pt x="112" y="408"/>
                    </a:lnTo>
                    <a:lnTo>
                      <a:pt x="112" y="424"/>
                    </a:lnTo>
                    <a:lnTo>
                      <a:pt x="104" y="432"/>
                    </a:lnTo>
                    <a:lnTo>
                      <a:pt x="104" y="448"/>
                    </a:lnTo>
                    <a:lnTo>
                      <a:pt x="112" y="464"/>
                    </a:lnTo>
                    <a:lnTo>
                      <a:pt x="136" y="472"/>
                    </a:lnTo>
                    <a:lnTo>
                      <a:pt x="136" y="480"/>
                    </a:lnTo>
                    <a:lnTo>
                      <a:pt x="152" y="480"/>
                    </a:lnTo>
                    <a:lnTo>
                      <a:pt x="160" y="488"/>
                    </a:lnTo>
                    <a:lnTo>
                      <a:pt x="176" y="496"/>
                    </a:lnTo>
                    <a:lnTo>
                      <a:pt x="176" y="512"/>
                    </a:lnTo>
                    <a:lnTo>
                      <a:pt x="184" y="528"/>
                    </a:lnTo>
                    <a:lnTo>
                      <a:pt x="176" y="536"/>
                    </a:lnTo>
                    <a:lnTo>
                      <a:pt x="176" y="544"/>
                    </a:lnTo>
                    <a:lnTo>
                      <a:pt x="184" y="552"/>
                    </a:lnTo>
                    <a:lnTo>
                      <a:pt x="192" y="560"/>
                    </a:lnTo>
                    <a:lnTo>
                      <a:pt x="192" y="568"/>
                    </a:lnTo>
                    <a:lnTo>
                      <a:pt x="192" y="560"/>
                    </a:lnTo>
                    <a:lnTo>
                      <a:pt x="192" y="552"/>
                    </a:lnTo>
                    <a:lnTo>
                      <a:pt x="200" y="552"/>
                    </a:lnTo>
                    <a:lnTo>
                      <a:pt x="200" y="560"/>
                    </a:lnTo>
                    <a:lnTo>
                      <a:pt x="208" y="552"/>
                    </a:lnTo>
                    <a:lnTo>
                      <a:pt x="216" y="54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7" name="Freeform 160">
                <a:extLst>
                  <a:ext uri="{FF2B5EF4-FFF2-40B4-BE49-F238E27FC236}">
                    <a16:creationId xmlns:a16="http://schemas.microsoft.com/office/drawing/2014/main" id="{79561DCB-ED94-D3CF-F93E-6BDC473942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0244" y="1216295"/>
                <a:ext cx="373025" cy="560512"/>
              </a:xfrm>
              <a:custGeom>
                <a:avLst/>
                <a:gdLst>
                  <a:gd name="T0" fmla="*/ 2147483647 w 304"/>
                  <a:gd name="T1" fmla="*/ 2147483647 h 424"/>
                  <a:gd name="T2" fmla="*/ 2147483647 w 304"/>
                  <a:gd name="T3" fmla="*/ 2147483647 h 424"/>
                  <a:gd name="T4" fmla="*/ 2147483647 w 304"/>
                  <a:gd name="T5" fmla="*/ 2147483647 h 424"/>
                  <a:gd name="T6" fmla="*/ 2147483647 w 304"/>
                  <a:gd name="T7" fmla="*/ 2147483647 h 424"/>
                  <a:gd name="T8" fmla="*/ 2147483647 w 304"/>
                  <a:gd name="T9" fmla="*/ 2147483647 h 424"/>
                  <a:gd name="T10" fmla="*/ 2147483647 w 304"/>
                  <a:gd name="T11" fmla="*/ 2147483647 h 424"/>
                  <a:gd name="T12" fmla="*/ 2147483647 w 304"/>
                  <a:gd name="T13" fmla="*/ 2147483647 h 424"/>
                  <a:gd name="T14" fmla="*/ 2147483647 w 304"/>
                  <a:gd name="T15" fmla="*/ 2147483647 h 424"/>
                  <a:gd name="T16" fmla="*/ 2147483647 w 304"/>
                  <a:gd name="T17" fmla="*/ 2147483647 h 424"/>
                  <a:gd name="T18" fmla="*/ 2147483647 w 304"/>
                  <a:gd name="T19" fmla="*/ 2147483647 h 424"/>
                  <a:gd name="T20" fmla="*/ 2147483647 w 304"/>
                  <a:gd name="T21" fmla="*/ 2147483647 h 424"/>
                  <a:gd name="T22" fmla="*/ 2147483647 w 304"/>
                  <a:gd name="T23" fmla="*/ 2147483647 h 424"/>
                  <a:gd name="T24" fmla="*/ 2147483647 w 304"/>
                  <a:gd name="T25" fmla="*/ 2147483647 h 424"/>
                  <a:gd name="T26" fmla="*/ 2147483647 w 304"/>
                  <a:gd name="T27" fmla="*/ 2147483647 h 424"/>
                  <a:gd name="T28" fmla="*/ 2147483647 w 304"/>
                  <a:gd name="T29" fmla="*/ 2147483647 h 424"/>
                  <a:gd name="T30" fmla="*/ 2147483647 w 304"/>
                  <a:gd name="T31" fmla="*/ 2147483647 h 424"/>
                  <a:gd name="T32" fmla="*/ 2147483647 w 304"/>
                  <a:gd name="T33" fmla="*/ 2147483647 h 424"/>
                  <a:gd name="T34" fmla="*/ 2147483647 w 304"/>
                  <a:gd name="T35" fmla="*/ 2147483647 h 424"/>
                  <a:gd name="T36" fmla="*/ 2147483647 w 304"/>
                  <a:gd name="T37" fmla="*/ 2147483647 h 424"/>
                  <a:gd name="T38" fmla="*/ 2147483647 w 304"/>
                  <a:gd name="T39" fmla="*/ 2147483647 h 424"/>
                  <a:gd name="T40" fmla="*/ 2147483647 w 304"/>
                  <a:gd name="T41" fmla="*/ 2147483647 h 424"/>
                  <a:gd name="T42" fmla="*/ 2147483647 w 304"/>
                  <a:gd name="T43" fmla="*/ 2147483647 h 424"/>
                  <a:gd name="T44" fmla="*/ 2147483647 w 304"/>
                  <a:gd name="T45" fmla="*/ 2147483647 h 424"/>
                  <a:gd name="T46" fmla="*/ 2147483647 w 304"/>
                  <a:gd name="T47" fmla="*/ 2147483647 h 424"/>
                  <a:gd name="T48" fmla="*/ 2147483647 w 304"/>
                  <a:gd name="T49" fmla="*/ 2147483647 h 424"/>
                  <a:gd name="T50" fmla="*/ 2147483647 w 304"/>
                  <a:gd name="T51" fmla="*/ 0 h 424"/>
                  <a:gd name="T52" fmla="*/ 2147483647 w 304"/>
                  <a:gd name="T53" fmla="*/ 2147483647 h 424"/>
                  <a:gd name="T54" fmla="*/ 2147483647 w 304"/>
                  <a:gd name="T55" fmla="*/ 2147483647 h 424"/>
                  <a:gd name="T56" fmla="*/ 2147483647 w 304"/>
                  <a:gd name="T57" fmla="*/ 2147483647 h 424"/>
                  <a:gd name="T58" fmla="*/ 2147483647 w 304"/>
                  <a:gd name="T59" fmla="*/ 2147483647 h 424"/>
                  <a:gd name="T60" fmla="*/ 2147483647 w 304"/>
                  <a:gd name="T61" fmla="*/ 2147483647 h 424"/>
                  <a:gd name="T62" fmla="*/ 2147483647 w 304"/>
                  <a:gd name="T63" fmla="*/ 2147483647 h 424"/>
                  <a:gd name="T64" fmla="*/ 2147483647 w 304"/>
                  <a:gd name="T65" fmla="*/ 2147483647 h 424"/>
                  <a:gd name="T66" fmla="*/ 2147483647 w 304"/>
                  <a:gd name="T67" fmla="*/ 2147483647 h 424"/>
                  <a:gd name="T68" fmla="*/ 2147483647 w 304"/>
                  <a:gd name="T69" fmla="*/ 2147483647 h 424"/>
                  <a:gd name="T70" fmla="*/ 2147483647 w 304"/>
                  <a:gd name="T71" fmla="*/ 2147483647 h 424"/>
                  <a:gd name="T72" fmla="*/ 2147483647 w 304"/>
                  <a:gd name="T73" fmla="*/ 2147483647 h 424"/>
                  <a:gd name="T74" fmla="*/ 2147483647 w 304"/>
                  <a:gd name="T75" fmla="*/ 2147483647 h 424"/>
                  <a:gd name="T76" fmla="*/ 2147483647 w 304"/>
                  <a:gd name="T77" fmla="*/ 2147483647 h 424"/>
                  <a:gd name="T78" fmla="*/ 2147483647 w 304"/>
                  <a:gd name="T79" fmla="*/ 2147483647 h 424"/>
                  <a:gd name="T80" fmla="*/ 2147483647 w 304"/>
                  <a:gd name="T81" fmla="*/ 2147483647 h 424"/>
                  <a:gd name="T82" fmla="*/ 2147483647 w 304"/>
                  <a:gd name="T83" fmla="*/ 2147483647 h 424"/>
                  <a:gd name="T84" fmla="*/ 2147483647 w 304"/>
                  <a:gd name="T85" fmla="*/ 2147483647 h 424"/>
                  <a:gd name="T86" fmla="*/ 0 w 304"/>
                  <a:gd name="T87" fmla="*/ 2147483647 h 424"/>
                  <a:gd name="T88" fmla="*/ 2147483647 w 304"/>
                  <a:gd name="T89" fmla="*/ 2147483647 h 424"/>
                  <a:gd name="T90" fmla="*/ 2147483647 w 304"/>
                  <a:gd name="T91" fmla="*/ 2147483647 h 424"/>
                  <a:gd name="T92" fmla="*/ 2147483647 w 304"/>
                  <a:gd name="T93" fmla="*/ 2147483647 h 424"/>
                  <a:gd name="T94" fmla="*/ 0 w 304"/>
                  <a:gd name="T95" fmla="*/ 2147483647 h 424"/>
                  <a:gd name="T96" fmla="*/ 2147483647 w 304"/>
                  <a:gd name="T97" fmla="*/ 2147483647 h 424"/>
                  <a:gd name="T98" fmla="*/ 2147483647 w 304"/>
                  <a:gd name="T99" fmla="*/ 2147483647 h 42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04"/>
                  <a:gd name="T151" fmla="*/ 0 h 424"/>
                  <a:gd name="T152" fmla="*/ 304 w 304"/>
                  <a:gd name="T153" fmla="*/ 424 h 42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04" h="424">
                    <a:moveTo>
                      <a:pt x="248" y="400"/>
                    </a:moveTo>
                    <a:lnTo>
                      <a:pt x="248" y="392"/>
                    </a:lnTo>
                    <a:lnTo>
                      <a:pt x="264" y="376"/>
                    </a:lnTo>
                    <a:lnTo>
                      <a:pt x="264" y="368"/>
                    </a:lnTo>
                    <a:lnTo>
                      <a:pt x="264" y="360"/>
                    </a:lnTo>
                    <a:lnTo>
                      <a:pt x="264" y="344"/>
                    </a:lnTo>
                    <a:lnTo>
                      <a:pt x="272" y="336"/>
                    </a:lnTo>
                    <a:lnTo>
                      <a:pt x="280" y="336"/>
                    </a:lnTo>
                    <a:lnTo>
                      <a:pt x="288" y="328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8" y="304"/>
                    </a:lnTo>
                    <a:lnTo>
                      <a:pt x="288" y="296"/>
                    </a:lnTo>
                    <a:lnTo>
                      <a:pt x="296" y="296"/>
                    </a:lnTo>
                    <a:lnTo>
                      <a:pt x="304" y="304"/>
                    </a:lnTo>
                    <a:lnTo>
                      <a:pt x="304" y="296"/>
                    </a:lnTo>
                    <a:lnTo>
                      <a:pt x="304" y="264"/>
                    </a:lnTo>
                    <a:lnTo>
                      <a:pt x="296" y="20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56" y="160"/>
                    </a:lnTo>
                    <a:lnTo>
                      <a:pt x="248" y="168"/>
                    </a:lnTo>
                    <a:lnTo>
                      <a:pt x="240" y="168"/>
                    </a:lnTo>
                    <a:lnTo>
                      <a:pt x="232" y="176"/>
                    </a:lnTo>
                    <a:lnTo>
                      <a:pt x="232" y="184"/>
                    </a:lnTo>
                    <a:lnTo>
                      <a:pt x="224" y="200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216" y="216"/>
                    </a:lnTo>
                    <a:lnTo>
                      <a:pt x="208" y="216"/>
                    </a:lnTo>
                    <a:lnTo>
                      <a:pt x="200" y="208"/>
                    </a:lnTo>
                    <a:lnTo>
                      <a:pt x="192" y="208"/>
                    </a:lnTo>
                    <a:lnTo>
                      <a:pt x="192" y="192"/>
                    </a:lnTo>
                    <a:lnTo>
                      <a:pt x="192" y="176"/>
                    </a:lnTo>
                    <a:lnTo>
                      <a:pt x="200" y="176"/>
                    </a:lnTo>
                    <a:lnTo>
                      <a:pt x="208" y="168"/>
                    </a:lnTo>
                    <a:lnTo>
                      <a:pt x="216" y="144"/>
                    </a:lnTo>
                    <a:lnTo>
                      <a:pt x="224" y="136"/>
                    </a:lnTo>
                    <a:lnTo>
                      <a:pt x="224" y="128"/>
                    </a:lnTo>
                    <a:lnTo>
                      <a:pt x="224" y="104"/>
                    </a:lnTo>
                    <a:lnTo>
                      <a:pt x="224" y="96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16" y="64"/>
                    </a:lnTo>
                    <a:lnTo>
                      <a:pt x="224" y="64"/>
                    </a:lnTo>
                    <a:lnTo>
                      <a:pt x="216" y="56"/>
                    </a:lnTo>
                    <a:lnTo>
                      <a:pt x="200" y="40"/>
                    </a:lnTo>
                    <a:lnTo>
                      <a:pt x="192" y="40"/>
                    </a:lnTo>
                    <a:lnTo>
                      <a:pt x="176" y="32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44" y="16"/>
                    </a:lnTo>
                    <a:lnTo>
                      <a:pt x="128" y="8"/>
                    </a:lnTo>
                    <a:lnTo>
                      <a:pt x="112" y="0"/>
                    </a:lnTo>
                    <a:lnTo>
                      <a:pt x="104" y="0"/>
                    </a:lnTo>
                    <a:lnTo>
                      <a:pt x="104" y="8"/>
                    </a:lnTo>
                    <a:lnTo>
                      <a:pt x="96" y="8"/>
                    </a:lnTo>
                    <a:lnTo>
                      <a:pt x="96" y="16"/>
                    </a:lnTo>
                    <a:lnTo>
                      <a:pt x="88" y="16"/>
                    </a:lnTo>
                    <a:lnTo>
                      <a:pt x="88" y="32"/>
                    </a:lnTo>
                    <a:lnTo>
                      <a:pt x="96" y="40"/>
                    </a:lnTo>
                    <a:lnTo>
                      <a:pt x="96" y="48"/>
                    </a:lnTo>
                    <a:lnTo>
                      <a:pt x="88" y="48"/>
                    </a:lnTo>
                    <a:lnTo>
                      <a:pt x="72" y="56"/>
                    </a:lnTo>
                    <a:lnTo>
                      <a:pt x="72" y="72"/>
                    </a:lnTo>
                    <a:lnTo>
                      <a:pt x="72" y="96"/>
                    </a:lnTo>
                    <a:lnTo>
                      <a:pt x="72" y="104"/>
                    </a:lnTo>
                    <a:lnTo>
                      <a:pt x="64" y="112"/>
                    </a:lnTo>
                    <a:lnTo>
                      <a:pt x="56" y="112"/>
                    </a:lnTo>
                    <a:lnTo>
                      <a:pt x="56" y="104"/>
                    </a:lnTo>
                    <a:lnTo>
                      <a:pt x="56" y="80"/>
                    </a:lnTo>
                    <a:lnTo>
                      <a:pt x="56" y="72"/>
                    </a:lnTo>
                    <a:lnTo>
                      <a:pt x="48" y="80"/>
                    </a:lnTo>
                    <a:lnTo>
                      <a:pt x="40" y="96"/>
                    </a:lnTo>
                    <a:lnTo>
                      <a:pt x="32" y="96"/>
                    </a:lnTo>
                    <a:lnTo>
                      <a:pt x="24" y="104"/>
                    </a:lnTo>
                    <a:lnTo>
                      <a:pt x="24" y="120"/>
                    </a:lnTo>
                    <a:lnTo>
                      <a:pt x="16" y="120"/>
                    </a:lnTo>
                    <a:lnTo>
                      <a:pt x="16" y="128"/>
                    </a:lnTo>
                    <a:lnTo>
                      <a:pt x="16" y="136"/>
                    </a:lnTo>
                    <a:lnTo>
                      <a:pt x="16" y="152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8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0" y="224"/>
                    </a:lnTo>
                    <a:lnTo>
                      <a:pt x="0" y="232"/>
                    </a:lnTo>
                    <a:lnTo>
                      <a:pt x="16" y="272"/>
                    </a:lnTo>
                    <a:lnTo>
                      <a:pt x="32" y="280"/>
                    </a:lnTo>
                    <a:lnTo>
                      <a:pt x="40" y="304"/>
                    </a:lnTo>
                    <a:lnTo>
                      <a:pt x="40" y="344"/>
                    </a:lnTo>
                    <a:lnTo>
                      <a:pt x="32" y="368"/>
                    </a:lnTo>
                    <a:lnTo>
                      <a:pt x="24" y="384"/>
                    </a:lnTo>
                    <a:lnTo>
                      <a:pt x="16" y="400"/>
                    </a:lnTo>
                    <a:lnTo>
                      <a:pt x="16" y="408"/>
                    </a:lnTo>
                    <a:lnTo>
                      <a:pt x="8" y="424"/>
                    </a:lnTo>
                    <a:lnTo>
                      <a:pt x="0" y="424"/>
                    </a:lnTo>
                    <a:lnTo>
                      <a:pt x="152" y="408"/>
                    </a:lnTo>
                    <a:lnTo>
                      <a:pt x="152" y="424"/>
                    </a:lnTo>
                    <a:lnTo>
                      <a:pt x="248" y="408"/>
                    </a:lnTo>
                    <a:lnTo>
                      <a:pt x="248" y="400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" name="Freeform 161">
                <a:extLst>
                  <a:ext uri="{FF2B5EF4-FFF2-40B4-BE49-F238E27FC236}">
                    <a16:creationId xmlns:a16="http://schemas.microsoft.com/office/drawing/2014/main" id="{53C8A099-93E1-76CB-D1E0-E58B9E085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8330" y="1027340"/>
                <a:ext cx="558743" cy="315983"/>
              </a:xfrm>
              <a:custGeom>
                <a:avLst/>
                <a:gdLst>
                  <a:gd name="T0" fmla="*/ 2147483647 w 456"/>
                  <a:gd name="T1" fmla="*/ 2147483647 h 240"/>
                  <a:gd name="T2" fmla="*/ 2147483647 w 456"/>
                  <a:gd name="T3" fmla="*/ 2147483647 h 240"/>
                  <a:gd name="T4" fmla="*/ 2147483647 w 456"/>
                  <a:gd name="T5" fmla="*/ 2147483647 h 240"/>
                  <a:gd name="T6" fmla="*/ 2147483647 w 456"/>
                  <a:gd name="T7" fmla="*/ 2147483647 h 240"/>
                  <a:gd name="T8" fmla="*/ 2147483647 w 456"/>
                  <a:gd name="T9" fmla="*/ 2147483647 h 240"/>
                  <a:gd name="T10" fmla="*/ 2147483647 w 456"/>
                  <a:gd name="T11" fmla="*/ 2147483647 h 240"/>
                  <a:gd name="T12" fmla="*/ 2147483647 w 456"/>
                  <a:gd name="T13" fmla="*/ 2147483647 h 240"/>
                  <a:gd name="T14" fmla="*/ 2147483647 w 456"/>
                  <a:gd name="T15" fmla="*/ 2147483647 h 240"/>
                  <a:gd name="T16" fmla="*/ 2147483647 w 456"/>
                  <a:gd name="T17" fmla="*/ 2147483647 h 240"/>
                  <a:gd name="T18" fmla="*/ 2147483647 w 456"/>
                  <a:gd name="T19" fmla="*/ 2147483647 h 240"/>
                  <a:gd name="T20" fmla="*/ 2147483647 w 456"/>
                  <a:gd name="T21" fmla="*/ 2147483647 h 240"/>
                  <a:gd name="T22" fmla="*/ 2147483647 w 456"/>
                  <a:gd name="T23" fmla="*/ 2147483647 h 240"/>
                  <a:gd name="T24" fmla="*/ 2147483647 w 456"/>
                  <a:gd name="T25" fmla="*/ 2147483647 h 240"/>
                  <a:gd name="T26" fmla="*/ 2147483647 w 456"/>
                  <a:gd name="T27" fmla="*/ 2147483647 h 240"/>
                  <a:gd name="T28" fmla="*/ 2147483647 w 456"/>
                  <a:gd name="T29" fmla="*/ 2147483647 h 240"/>
                  <a:gd name="T30" fmla="*/ 2147483647 w 456"/>
                  <a:gd name="T31" fmla="*/ 2147483647 h 240"/>
                  <a:gd name="T32" fmla="*/ 2147483647 w 456"/>
                  <a:gd name="T33" fmla="*/ 2147483647 h 240"/>
                  <a:gd name="T34" fmla="*/ 2147483647 w 456"/>
                  <a:gd name="T35" fmla="*/ 2147483647 h 240"/>
                  <a:gd name="T36" fmla="*/ 2147483647 w 456"/>
                  <a:gd name="T37" fmla="*/ 2147483647 h 240"/>
                  <a:gd name="T38" fmla="*/ 2147483647 w 456"/>
                  <a:gd name="T39" fmla="*/ 2147483647 h 240"/>
                  <a:gd name="T40" fmla="*/ 2147483647 w 456"/>
                  <a:gd name="T41" fmla="*/ 2147483647 h 240"/>
                  <a:gd name="T42" fmla="*/ 2147483647 w 456"/>
                  <a:gd name="T43" fmla="*/ 2147483647 h 240"/>
                  <a:gd name="T44" fmla="*/ 2147483647 w 456"/>
                  <a:gd name="T45" fmla="*/ 2147483647 h 240"/>
                  <a:gd name="T46" fmla="*/ 2147483647 w 456"/>
                  <a:gd name="T47" fmla="*/ 2147483647 h 240"/>
                  <a:gd name="T48" fmla="*/ 2147483647 w 456"/>
                  <a:gd name="T49" fmla="*/ 2147483647 h 240"/>
                  <a:gd name="T50" fmla="*/ 2147483647 w 456"/>
                  <a:gd name="T51" fmla="*/ 2147483647 h 240"/>
                  <a:gd name="T52" fmla="*/ 2147483647 w 456"/>
                  <a:gd name="T53" fmla="*/ 2147483647 h 240"/>
                  <a:gd name="T54" fmla="*/ 2147483647 w 456"/>
                  <a:gd name="T55" fmla="*/ 2147483647 h 240"/>
                  <a:gd name="T56" fmla="*/ 2147483647 w 456"/>
                  <a:gd name="T57" fmla="*/ 2147483647 h 240"/>
                  <a:gd name="T58" fmla="*/ 2147483647 w 456"/>
                  <a:gd name="T59" fmla="*/ 2147483647 h 240"/>
                  <a:gd name="T60" fmla="*/ 2147483647 w 456"/>
                  <a:gd name="T61" fmla="*/ 2147483647 h 240"/>
                  <a:gd name="T62" fmla="*/ 2147483647 w 456"/>
                  <a:gd name="T63" fmla="*/ 2147483647 h 240"/>
                  <a:gd name="T64" fmla="*/ 2147483647 w 456"/>
                  <a:gd name="T65" fmla="*/ 2147483647 h 240"/>
                  <a:gd name="T66" fmla="*/ 2147483647 w 456"/>
                  <a:gd name="T67" fmla="*/ 2147483647 h 240"/>
                  <a:gd name="T68" fmla="*/ 2147483647 w 456"/>
                  <a:gd name="T69" fmla="*/ 2147483647 h 240"/>
                  <a:gd name="T70" fmla="*/ 2147483647 w 456"/>
                  <a:gd name="T71" fmla="*/ 2147483647 h 240"/>
                  <a:gd name="T72" fmla="*/ 2147483647 w 456"/>
                  <a:gd name="T73" fmla="*/ 2147483647 h 240"/>
                  <a:gd name="T74" fmla="*/ 2147483647 w 456"/>
                  <a:gd name="T75" fmla="*/ 2147483647 h 240"/>
                  <a:gd name="T76" fmla="*/ 2147483647 w 456"/>
                  <a:gd name="T77" fmla="*/ 2147483647 h 240"/>
                  <a:gd name="T78" fmla="*/ 2147483647 w 456"/>
                  <a:gd name="T79" fmla="*/ 2147483647 h 240"/>
                  <a:gd name="T80" fmla="*/ 2147483647 w 456"/>
                  <a:gd name="T81" fmla="*/ 2147483647 h 240"/>
                  <a:gd name="T82" fmla="*/ 2147483647 w 456"/>
                  <a:gd name="T83" fmla="*/ 2147483647 h 240"/>
                  <a:gd name="T84" fmla="*/ 2147483647 w 456"/>
                  <a:gd name="T85" fmla="*/ 2147483647 h 240"/>
                  <a:gd name="T86" fmla="*/ 2147483647 w 456"/>
                  <a:gd name="T87" fmla="*/ 0 h 240"/>
                  <a:gd name="T88" fmla="*/ 2147483647 w 456"/>
                  <a:gd name="T89" fmla="*/ 2147483647 h 240"/>
                  <a:gd name="T90" fmla="*/ 2147483647 w 456"/>
                  <a:gd name="T91" fmla="*/ 2147483647 h 240"/>
                  <a:gd name="T92" fmla="*/ 2147483647 w 456"/>
                  <a:gd name="T93" fmla="*/ 2147483647 h 240"/>
                  <a:gd name="T94" fmla="*/ 2147483647 w 456"/>
                  <a:gd name="T95" fmla="*/ 2147483647 h 2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456"/>
                  <a:gd name="T145" fmla="*/ 0 h 240"/>
                  <a:gd name="T146" fmla="*/ 456 w 456"/>
                  <a:gd name="T147" fmla="*/ 240 h 24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456" h="240">
                    <a:moveTo>
                      <a:pt x="0" y="104"/>
                    </a:moveTo>
                    <a:lnTo>
                      <a:pt x="0" y="104"/>
                    </a:lnTo>
                    <a:lnTo>
                      <a:pt x="16" y="104"/>
                    </a:lnTo>
                    <a:lnTo>
                      <a:pt x="24" y="120"/>
                    </a:lnTo>
                    <a:lnTo>
                      <a:pt x="24" y="128"/>
                    </a:lnTo>
                    <a:lnTo>
                      <a:pt x="56" y="128"/>
                    </a:lnTo>
                    <a:lnTo>
                      <a:pt x="104" y="136"/>
                    </a:lnTo>
                    <a:lnTo>
                      <a:pt x="112" y="152"/>
                    </a:lnTo>
                    <a:lnTo>
                      <a:pt x="160" y="160"/>
                    </a:lnTo>
                    <a:lnTo>
                      <a:pt x="168" y="160"/>
                    </a:lnTo>
                    <a:lnTo>
                      <a:pt x="168" y="168"/>
                    </a:lnTo>
                    <a:lnTo>
                      <a:pt x="176" y="168"/>
                    </a:lnTo>
                    <a:lnTo>
                      <a:pt x="192" y="176"/>
                    </a:lnTo>
                    <a:lnTo>
                      <a:pt x="192" y="200"/>
                    </a:lnTo>
                    <a:lnTo>
                      <a:pt x="184" y="208"/>
                    </a:lnTo>
                    <a:lnTo>
                      <a:pt x="184" y="216"/>
                    </a:lnTo>
                    <a:lnTo>
                      <a:pt x="200" y="216"/>
                    </a:lnTo>
                    <a:lnTo>
                      <a:pt x="200" y="224"/>
                    </a:lnTo>
                    <a:lnTo>
                      <a:pt x="200" y="240"/>
                    </a:lnTo>
                    <a:lnTo>
                      <a:pt x="208" y="240"/>
                    </a:lnTo>
                    <a:lnTo>
                      <a:pt x="216" y="224"/>
                    </a:lnTo>
                    <a:lnTo>
                      <a:pt x="232" y="192"/>
                    </a:lnTo>
                    <a:lnTo>
                      <a:pt x="240" y="176"/>
                    </a:lnTo>
                    <a:lnTo>
                      <a:pt x="240" y="152"/>
                    </a:lnTo>
                    <a:lnTo>
                      <a:pt x="248" y="152"/>
                    </a:lnTo>
                    <a:lnTo>
                      <a:pt x="248" y="160"/>
                    </a:lnTo>
                    <a:lnTo>
                      <a:pt x="248" y="168"/>
                    </a:lnTo>
                    <a:lnTo>
                      <a:pt x="248" y="176"/>
                    </a:lnTo>
                    <a:lnTo>
                      <a:pt x="264" y="160"/>
                    </a:lnTo>
                    <a:lnTo>
                      <a:pt x="272" y="152"/>
                    </a:lnTo>
                    <a:lnTo>
                      <a:pt x="280" y="152"/>
                    </a:lnTo>
                    <a:lnTo>
                      <a:pt x="272" y="160"/>
                    </a:lnTo>
                    <a:lnTo>
                      <a:pt x="272" y="168"/>
                    </a:lnTo>
                    <a:lnTo>
                      <a:pt x="272" y="176"/>
                    </a:lnTo>
                    <a:lnTo>
                      <a:pt x="280" y="168"/>
                    </a:lnTo>
                    <a:lnTo>
                      <a:pt x="288" y="160"/>
                    </a:lnTo>
                    <a:lnTo>
                      <a:pt x="296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96" y="136"/>
                    </a:lnTo>
                    <a:lnTo>
                      <a:pt x="304" y="136"/>
                    </a:lnTo>
                    <a:lnTo>
                      <a:pt x="320" y="136"/>
                    </a:lnTo>
                    <a:lnTo>
                      <a:pt x="336" y="136"/>
                    </a:lnTo>
                    <a:lnTo>
                      <a:pt x="344" y="120"/>
                    </a:lnTo>
                    <a:lnTo>
                      <a:pt x="376" y="120"/>
                    </a:lnTo>
                    <a:lnTo>
                      <a:pt x="384" y="128"/>
                    </a:lnTo>
                    <a:lnTo>
                      <a:pt x="400" y="136"/>
                    </a:lnTo>
                    <a:lnTo>
                      <a:pt x="400" y="144"/>
                    </a:lnTo>
                    <a:lnTo>
                      <a:pt x="408" y="144"/>
                    </a:lnTo>
                    <a:lnTo>
                      <a:pt x="400" y="128"/>
                    </a:lnTo>
                    <a:lnTo>
                      <a:pt x="408" y="120"/>
                    </a:lnTo>
                    <a:lnTo>
                      <a:pt x="408" y="128"/>
                    </a:lnTo>
                    <a:lnTo>
                      <a:pt x="416" y="128"/>
                    </a:lnTo>
                    <a:lnTo>
                      <a:pt x="424" y="120"/>
                    </a:lnTo>
                    <a:lnTo>
                      <a:pt x="432" y="120"/>
                    </a:lnTo>
                    <a:lnTo>
                      <a:pt x="456" y="120"/>
                    </a:lnTo>
                    <a:lnTo>
                      <a:pt x="456" y="112"/>
                    </a:lnTo>
                    <a:lnTo>
                      <a:pt x="448" y="104"/>
                    </a:lnTo>
                    <a:lnTo>
                      <a:pt x="432" y="104"/>
                    </a:lnTo>
                    <a:lnTo>
                      <a:pt x="432" y="96"/>
                    </a:lnTo>
                    <a:lnTo>
                      <a:pt x="432" y="72"/>
                    </a:lnTo>
                    <a:lnTo>
                      <a:pt x="424" y="72"/>
                    </a:lnTo>
                    <a:lnTo>
                      <a:pt x="416" y="80"/>
                    </a:lnTo>
                    <a:lnTo>
                      <a:pt x="408" y="80"/>
                    </a:lnTo>
                    <a:lnTo>
                      <a:pt x="400" y="80"/>
                    </a:lnTo>
                    <a:lnTo>
                      <a:pt x="392" y="80"/>
                    </a:lnTo>
                    <a:lnTo>
                      <a:pt x="376" y="80"/>
                    </a:lnTo>
                    <a:lnTo>
                      <a:pt x="376" y="72"/>
                    </a:lnTo>
                    <a:lnTo>
                      <a:pt x="376" y="56"/>
                    </a:lnTo>
                    <a:lnTo>
                      <a:pt x="376" y="48"/>
                    </a:lnTo>
                    <a:lnTo>
                      <a:pt x="360" y="56"/>
                    </a:lnTo>
                    <a:lnTo>
                      <a:pt x="344" y="64"/>
                    </a:lnTo>
                    <a:lnTo>
                      <a:pt x="312" y="64"/>
                    </a:lnTo>
                    <a:lnTo>
                      <a:pt x="296" y="64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96"/>
                    </a:lnTo>
                    <a:lnTo>
                      <a:pt x="248" y="88"/>
                    </a:lnTo>
                    <a:lnTo>
                      <a:pt x="240" y="88"/>
                    </a:lnTo>
                    <a:lnTo>
                      <a:pt x="232" y="88"/>
                    </a:lnTo>
                    <a:lnTo>
                      <a:pt x="232" y="96"/>
                    </a:lnTo>
                    <a:lnTo>
                      <a:pt x="216" y="96"/>
                    </a:lnTo>
                    <a:lnTo>
                      <a:pt x="208" y="88"/>
                    </a:lnTo>
                    <a:lnTo>
                      <a:pt x="208" y="80"/>
                    </a:lnTo>
                    <a:lnTo>
                      <a:pt x="200" y="80"/>
                    </a:lnTo>
                    <a:lnTo>
                      <a:pt x="184" y="56"/>
                    </a:lnTo>
                    <a:lnTo>
                      <a:pt x="168" y="56"/>
                    </a:lnTo>
                    <a:lnTo>
                      <a:pt x="152" y="64"/>
                    </a:lnTo>
                    <a:lnTo>
                      <a:pt x="152" y="56"/>
                    </a:lnTo>
                    <a:lnTo>
                      <a:pt x="144" y="56"/>
                    </a:lnTo>
                    <a:lnTo>
                      <a:pt x="136" y="72"/>
                    </a:lnTo>
                    <a:lnTo>
                      <a:pt x="136" y="48"/>
                    </a:lnTo>
                    <a:lnTo>
                      <a:pt x="136" y="56"/>
                    </a:lnTo>
                    <a:lnTo>
                      <a:pt x="128" y="56"/>
                    </a:lnTo>
                    <a:lnTo>
                      <a:pt x="128" y="48"/>
                    </a:lnTo>
                    <a:lnTo>
                      <a:pt x="128" y="40"/>
                    </a:lnTo>
                    <a:lnTo>
                      <a:pt x="136" y="40"/>
                    </a:lnTo>
                    <a:lnTo>
                      <a:pt x="136" y="48"/>
                    </a:lnTo>
                    <a:lnTo>
                      <a:pt x="144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68" y="16"/>
                    </a:lnTo>
                    <a:lnTo>
                      <a:pt x="168" y="8"/>
                    </a:lnTo>
                    <a:lnTo>
                      <a:pt x="176" y="8"/>
                    </a:lnTo>
                    <a:lnTo>
                      <a:pt x="184" y="0"/>
                    </a:lnTo>
                    <a:lnTo>
                      <a:pt x="176" y="0"/>
                    </a:lnTo>
                    <a:lnTo>
                      <a:pt x="152" y="0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12" y="24"/>
                    </a:lnTo>
                    <a:lnTo>
                      <a:pt x="96" y="56"/>
                    </a:lnTo>
                    <a:lnTo>
                      <a:pt x="80" y="64"/>
                    </a:lnTo>
                    <a:lnTo>
                      <a:pt x="72" y="72"/>
                    </a:lnTo>
                    <a:lnTo>
                      <a:pt x="64" y="72"/>
                    </a:lnTo>
                    <a:lnTo>
                      <a:pt x="56" y="72"/>
                    </a:lnTo>
                    <a:lnTo>
                      <a:pt x="40" y="80"/>
                    </a:lnTo>
                    <a:lnTo>
                      <a:pt x="32" y="88"/>
                    </a:lnTo>
                    <a:lnTo>
                      <a:pt x="8" y="96"/>
                    </a:lnTo>
                    <a:lnTo>
                      <a:pt x="0" y="10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Freeform 162">
                <a:extLst>
                  <a:ext uri="{FF2B5EF4-FFF2-40B4-BE49-F238E27FC236}">
                    <a16:creationId xmlns:a16="http://schemas.microsoft.com/office/drawing/2014/main" id="{FEC7A20A-8B17-4154-4772-62EDF05E3E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7550" y="1670421"/>
                <a:ext cx="409533" cy="496997"/>
              </a:xfrm>
              <a:custGeom>
                <a:avLst/>
                <a:gdLst>
                  <a:gd name="T0" fmla="*/ 2147483647 w 336"/>
                  <a:gd name="T1" fmla="*/ 2147483647 h 376"/>
                  <a:gd name="T2" fmla="*/ 2147483647 w 336"/>
                  <a:gd name="T3" fmla="*/ 2147483647 h 376"/>
                  <a:gd name="T4" fmla="*/ 2147483647 w 336"/>
                  <a:gd name="T5" fmla="*/ 2147483647 h 376"/>
                  <a:gd name="T6" fmla="*/ 2147483647 w 336"/>
                  <a:gd name="T7" fmla="*/ 2147483647 h 376"/>
                  <a:gd name="T8" fmla="*/ 2147483647 w 336"/>
                  <a:gd name="T9" fmla="*/ 2147483647 h 376"/>
                  <a:gd name="T10" fmla="*/ 2147483647 w 336"/>
                  <a:gd name="T11" fmla="*/ 2147483647 h 376"/>
                  <a:gd name="T12" fmla="*/ 2147483647 w 336"/>
                  <a:gd name="T13" fmla="*/ 2147483647 h 376"/>
                  <a:gd name="T14" fmla="*/ 2147483647 w 336"/>
                  <a:gd name="T15" fmla="*/ 2147483647 h 376"/>
                  <a:gd name="T16" fmla="*/ 2147483647 w 336"/>
                  <a:gd name="T17" fmla="*/ 2147483647 h 376"/>
                  <a:gd name="T18" fmla="*/ 2147483647 w 336"/>
                  <a:gd name="T19" fmla="*/ 2147483647 h 376"/>
                  <a:gd name="T20" fmla="*/ 2147483647 w 336"/>
                  <a:gd name="T21" fmla="*/ 2147483647 h 376"/>
                  <a:gd name="T22" fmla="*/ 2147483647 w 336"/>
                  <a:gd name="T23" fmla="*/ 2147483647 h 376"/>
                  <a:gd name="T24" fmla="*/ 2147483647 w 336"/>
                  <a:gd name="T25" fmla="*/ 2147483647 h 376"/>
                  <a:gd name="T26" fmla="*/ 2147483647 w 336"/>
                  <a:gd name="T27" fmla="*/ 2147483647 h 376"/>
                  <a:gd name="T28" fmla="*/ 2147483647 w 336"/>
                  <a:gd name="T29" fmla="*/ 2147483647 h 376"/>
                  <a:gd name="T30" fmla="*/ 2147483647 w 336"/>
                  <a:gd name="T31" fmla="*/ 0 h 376"/>
                  <a:gd name="T32" fmla="*/ 2147483647 w 336"/>
                  <a:gd name="T33" fmla="*/ 2147483647 h 376"/>
                  <a:gd name="T34" fmla="*/ 2147483647 w 336"/>
                  <a:gd name="T35" fmla="*/ 2147483647 h 376"/>
                  <a:gd name="T36" fmla="*/ 2147483647 w 336"/>
                  <a:gd name="T37" fmla="*/ 2147483647 h 376"/>
                  <a:gd name="T38" fmla="*/ 2147483647 w 336"/>
                  <a:gd name="T39" fmla="*/ 2147483647 h 376"/>
                  <a:gd name="T40" fmla="*/ 2147483647 w 336"/>
                  <a:gd name="T41" fmla="*/ 2147483647 h 376"/>
                  <a:gd name="T42" fmla="*/ 2147483647 w 336"/>
                  <a:gd name="T43" fmla="*/ 2147483647 h 376"/>
                  <a:gd name="T44" fmla="*/ 2147483647 w 336"/>
                  <a:gd name="T45" fmla="*/ 2147483647 h 376"/>
                  <a:gd name="T46" fmla="*/ 2147483647 w 336"/>
                  <a:gd name="T47" fmla="*/ 2147483647 h 376"/>
                  <a:gd name="T48" fmla="*/ 2147483647 w 336"/>
                  <a:gd name="T49" fmla="*/ 2147483647 h 376"/>
                  <a:gd name="T50" fmla="*/ 2147483647 w 336"/>
                  <a:gd name="T51" fmla="*/ 2147483647 h 376"/>
                  <a:gd name="T52" fmla="*/ 2147483647 w 336"/>
                  <a:gd name="T53" fmla="*/ 2147483647 h 376"/>
                  <a:gd name="T54" fmla="*/ 2147483647 w 336"/>
                  <a:gd name="T55" fmla="*/ 2147483647 h 376"/>
                  <a:gd name="T56" fmla="*/ 2147483647 w 336"/>
                  <a:gd name="T57" fmla="*/ 2147483647 h 376"/>
                  <a:gd name="T58" fmla="*/ 2147483647 w 336"/>
                  <a:gd name="T59" fmla="*/ 2147483647 h 376"/>
                  <a:gd name="T60" fmla="*/ 2147483647 w 336"/>
                  <a:gd name="T61" fmla="*/ 2147483647 h 376"/>
                  <a:gd name="T62" fmla="*/ 2147483647 w 336"/>
                  <a:gd name="T63" fmla="*/ 2147483647 h 376"/>
                  <a:gd name="T64" fmla="*/ 2147483647 w 336"/>
                  <a:gd name="T65" fmla="*/ 2147483647 h 376"/>
                  <a:gd name="T66" fmla="*/ 2147483647 w 336"/>
                  <a:gd name="T67" fmla="*/ 2147483647 h 376"/>
                  <a:gd name="T68" fmla="*/ 2147483647 w 336"/>
                  <a:gd name="T69" fmla="*/ 2147483647 h 376"/>
                  <a:gd name="T70" fmla="*/ 2147483647 w 336"/>
                  <a:gd name="T71" fmla="*/ 2147483647 h 376"/>
                  <a:gd name="T72" fmla="*/ 2147483647 w 336"/>
                  <a:gd name="T73" fmla="*/ 2147483647 h 376"/>
                  <a:gd name="T74" fmla="*/ 2147483647 w 336"/>
                  <a:gd name="T75" fmla="*/ 2147483647 h 376"/>
                  <a:gd name="T76" fmla="*/ 2147483647 w 336"/>
                  <a:gd name="T77" fmla="*/ 2147483647 h 376"/>
                  <a:gd name="T78" fmla="*/ 2147483647 w 336"/>
                  <a:gd name="T79" fmla="*/ 2147483647 h 376"/>
                  <a:gd name="T80" fmla="*/ 2147483647 w 336"/>
                  <a:gd name="T81" fmla="*/ 2147483647 h 376"/>
                  <a:gd name="T82" fmla="*/ 2147483647 w 336"/>
                  <a:gd name="T83" fmla="*/ 2147483647 h 376"/>
                  <a:gd name="T84" fmla="*/ 2147483647 w 336"/>
                  <a:gd name="T85" fmla="*/ 2147483647 h 376"/>
                  <a:gd name="T86" fmla="*/ 2147483647 w 336"/>
                  <a:gd name="T87" fmla="*/ 2147483647 h 376"/>
                  <a:gd name="T88" fmla="*/ 2147483647 w 336"/>
                  <a:gd name="T89" fmla="*/ 2147483647 h 376"/>
                  <a:gd name="T90" fmla="*/ 2147483647 w 336"/>
                  <a:gd name="T91" fmla="*/ 2147483647 h 376"/>
                  <a:gd name="T92" fmla="*/ 2147483647 w 336"/>
                  <a:gd name="T93" fmla="*/ 2147483647 h 376"/>
                  <a:gd name="T94" fmla="*/ 0 w 336"/>
                  <a:gd name="T95" fmla="*/ 2147483647 h 3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36"/>
                  <a:gd name="T145" fmla="*/ 0 h 376"/>
                  <a:gd name="T146" fmla="*/ 336 w 336"/>
                  <a:gd name="T147" fmla="*/ 376 h 37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36" h="376">
                    <a:moveTo>
                      <a:pt x="96" y="64"/>
                    </a:moveTo>
                    <a:lnTo>
                      <a:pt x="96" y="64"/>
                    </a:lnTo>
                    <a:lnTo>
                      <a:pt x="104" y="64"/>
                    </a:lnTo>
                    <a:lnTo>
                      <a:pt x="104" y="56"/>
                    </a:lnTo>
                    <a:lnTo>
                      <a:pt x="128" y="56"/>
                    </a:lnTo>
                    <a:lnTo>
                      <a:pt x="136" y="72"/>
                    </a:lnTo>
                    <a:lnTo>
                      <a:pt x="144" y="72"/>
                    </a:lnTo>
                    <a:lnTo>
                      <a:pt x="152" y="64"/>
                    </a:lnTo>
                    <a:lnTo>
                      <a:pt x="160" y="72"/>
                    </a:lnTo>
                    <a:lnTo>
                      <a:pt x="144" y="72"/>
                    </a:lnTo>
                    <a:lnTo>
                      <a:pt x="136" y="80"/>
                    </a:lnTo>
                    <a:lnTo>
                      <a:pt x="144" y="80"/>
                    </a:lnTo>
                    <a:lnTo>
                      <a:pt x="152" y="80"/>
                    </a:lnTo>
                    <a:lnTo>
                      <a:pt x="160" y="72"/>
                    </a:lnTo>
                    <a:lnTo>
                      <a:pt x="168" y="80"/>
                    </a:lnTo>
                    <a:lnTo>
                      <a:pt x="176" y="80"/>
                    </a:lnTo>
                    <a:lnTo>
                      <a:pt x="192" y="72"/>
                    </a:lnTo>
                    <a:lnTo>
                      <a:pt x="198" y="64"/>
                    </a:lnTo>
                    <a:lnTo>
                      <a:pt x="208" y="64"/>
                    </a:lnTo>
                    <a:lnTo>
                      <a:pt x="224" y="64"/>
                    </a:lnTo>
                    <a:lnTo>
                      <a:pt x="240" y="48"/>
                    </a:lnTo>
                    <a:lnTo>
                      <a:pt x="278" y="6"/>
                    </a:lnTo>
                    <a:lnTo>
                      <a:pt x="312" y="0"/>
                    </a:lnTo>
                    <a:lnTo>
                      <a:pt x="336" y="136"/>
                    </a:lnTo>
                    <a:lnTo>
                      <a:pt x="328" y="136"/>
                    </a:lnTo>
                    <a:lnTo>
                      <a:pt x="328" y="144"/>
                    </a:lnTo>
                    <a:lnTo>
                      <a:pt x="336" y="152"/>
                    </a:lnTo>
                    <a:lnTo>
                      <a:pt x="336" y="176"/>
                    </a:lnTo>
                    <a:lnTo>
                      <a:pt x="328" y="176"/>
                    </a:lnTo>
                    <a:lnTo>
                      <a:pt x="328" y="216"/>
                    </a:lnTo>
                    <a:lnTo>
                      <a:pt x="328" y="224"/>
                    </a:lnTo>
                    <a:lnTo>
                      <a:pt x="328" y="240"/>
                    </a:lnTo>
                    <a:lnTo>
                      <a:pt x="312" y="256"/>
                    </a:lnTo>
                    <a:lnTo>
                      <a:pt x="304" y="264"/>
                    </a:lnTo>
                    <a:lnTo>
                      <a:pt x="296" y="272"/>
                    </a:lnTo>
                    <a:lnTo>
                      <a:pt x="288" y="272"/>
                    </a:lnTo>
                    <a:lnTo>
                      <a:pt x="272" y="288"/>
                    </a:lnTo>
                    <a:lnTo>
                      <a:pt x="264" y="312"/>
                    </a:lnTo>
                    <a:lnTo>
                      <a:pt x="264" y="328"/>
                    </a:lnTo>
                    <a:lnTo>
                      <a:pt x="256" y="328"/>
                    </a:lnTo>
                    <a:lnTo>
                      <a:pt x="256" y="312"/>
                    </a:lnTo>
                    <a:lnTo>
                      <a:pt x="240" y="312"/>
                    </a:lnTo>
                    <a:lnTo>
                      <a:pt x="240" y="328"/>
                    </a:lnTo>
                    <a:lnTo>
                      <a:pt x="240" y="336"/>
                    </a:lnTo>
                    <a:lnTo>
                      <a:pt x="240" y="344"/>
                    </a:lnTo>
                    <a:lnTo>
                      <a:pt x="240" y="360"/>
                    </a:lnTo>
                    <a:lnTo>
                      <a:pt x="232" y="368"/>
                    </a:lnTo>
                    <a:lnTo>
                      <a:pt x="224" y="376"/>
                    </a:lnTo>
                    <a:lnTo>
                      <a:pt x="216" y="376"/>
                    </a:lnTo>
                    <a:lnTo>
                      <a:pt x="208" y="376"/>
                    </a:lnTo>
                    <a:lnTo>
                      <a:pt x="200" y="368"/>
                    </a:lnTo>
                    <a:lnTo>
                      <a:pt x="192" y="368"/>
                    </a:lnTo>
                    <a:lnTo>
                      <a:pt x="192" y="360"/>
                    </a:lnTo>
                    <a:lnTo>
                      <a:pt x="184" y="352"/>
                    </a:lnTo>
                    <a:lnTo>
                      <a:pt x="176" y="352"/>
                    </a:lnTo>
                    <a:lnTo>
                      <a:pt x="168" y="368"/>
                    </a:lnTo>
                    <a:lnTo>
                      <a:pt x="160" y="368"/>
                    </a:lnTo>
                    <a:lnTo>
                      <a:pt x="144" y="368"/>
                    </a:lnTo>
                    <a:lnTo>
                      <a:pt x="136" y="360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0" y="368"/>
                    </a:lnTo>
                    <a:lnTo>
                      <a:pt x="104" y="360"/>
                    </a:lnTo>
                    <a:lnTo>
                      <a:pt x="80" y="360"/>
                    </a:lnTo>
                    <a:lnTo>
                      <a:pt x="80" y="352"/>
                    </a:lnTo>
                    <a:lnTo>
                      <a:pt x="72" y="336"/>
                    </a:lnTo>
                    <a:lnTo>
                      <a:pt x="48" y="336"/>
                    </a:lnTo>
                    <a:lnTo>
                      <a:pt x="32" y="336"/>
                    </a:lnTo>
                    <a:lnTo>
                      <a:pt x="0" y="80"/>
                    </a:lnTo>
                    <a:lnTo>
                      <a:pt x="96" y="6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Freeform 163">
                <a:extLst>
                  <a:ext uri="{FF2B5EF4-FFF2-40B4-BE49-F238E27FC236}">
                    <a16:creationId xmlns:a16="http://schemas.microsoft.com/office/drawing/2014/main" id="{4928154D-C69A-8C14-4495-577314A585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1988" y="1754577"/>
                <a:ext cx="293657" cy="570040"/>
              </a:xfrm>
              <a:custGeom>
                <a:avLst/>
                <a:gdLst>
                  <a:gd name="T0" fmla="*/ 0 w 240"/>
                  <a:gd name="T1" fmla="*/ 2147483647 h 432"/>
                  <a:gd name="T2" fmla="*/ 0 w 240"/>
                  <a:gd name="T3" fmla="*/ 2147483647 h 432"/>
                  <a:gd name="T4" fmla="*/ 2147483647 w 240"/>
                  <a:gd name="T5" fmla="*/ 2147483647 h 432"/>
                  <a:gd name="T6" fmla="*/ 2147483647 w 240"/>
                  <a:gd name="T7" fmla="*/ 2147483647 h 432"/>
                  <a:gd name="T8" fmla="*/ 2147483647 w 240"/>
                  <a:gd name="T9" fmla="*/ 2147483647 h 432"/>
                  <a:gd name="T10" fmla="*/ 2147483647 w 240"/>
                  <a:gd name="T11" fmla="*/ 2147483647 h 432"/>
                  <a:gd name="T12" fmla="*/ 2147483647 w 240"/>
                  <a:gd name="T13" fmla="*/ 2147483647 h 432"/>
                  <a:gd name="T14" fmla="*/ 2147483647 w 240"/>
                  <a:gd name="T15" fmla="*/ 2147483647 h 432"/>
                  <a:gd name="T16" fmla="*/ 2147483647 w 240"/>
                  <a:gd name="T17" fmla="*/ 2147483647 h 432"/>
                  <a:gd name="T18" fmla="*/ 2147483647 w 240"/>
                  <a:gd name="T19" fmla="*/ 2147483647 h 432"/>
                  <a:gd name="T20" fmla="*/ 2147483647 w 240"/>
                  <a:gd name="T21" fmla="*/ 2147483647 h 432"/>
                  <a:gd name="T22" fmla="*/ 2147483647 w 240"/>
                  <a:gd name="T23" fmla="*/ 2147483647 h 432"/>
                  <a:gd name="T24" fmla="*/ 2147483647 w 240"/>
                  <a:gd name="T25" fmla="*/ 2147483647 h 432"/>
                  <a:gd name="T26" fmla="*/ 2147483647 w 240"/>
                  <a:gd name="T27" fmla="*/ 0 h 432"/>
                  <a:gd name="T28" fmla="*/ 2147483647 w 240"/>
                  <a:gd name="T29" fmla="*/ 2147483647 h 432"/>
                  <a:gd name="T30" fmla="*/ 2147483647 w 240"/>
                  <a:gd name="T31" fmla="*/ 2147483647 h 432"/>
                  <a:gd name="T32" fmla="*/ 2147483647 w 240"/>
                  <a:gd name="T33" fmla="*/ 2147483647 h 432"/>
                  <a:gd name="T34" fmla="*/ 2147483647 w 240"/>
                  <a:gd name="T35" fmla="*/ 2147483647 h 432"/>
                  <a:gd name="T36" fmla="*/ 2147483647 w 240"/>
                  <a:gd name="T37" fmla="*/ 2147483647 h 432"/>
                  <a:gd name="T38" fmla="*/ 2147483647 w 240"/>
                  <a:gd name="T39" fmla="*/ 2147483647 h 432"/>
                  <a:gd name="T40" fmla="*/ 2147483647 w 240"/>
                  <a:gd name="T41" fmla="*/ 2147483647 h 432"/>
                  <a:gd name="T42" fmla="*/ 2147483647 w 240"/>
                  <a:gd name="T43" fmla="*/ 2147483647 h 432"/>
                  <a:gd name="T44" fmla="*/ 2147483647 w 240"/>
                  <a:gd name="T45" fmla="*/ 2147483647 h 432"/>
                  <a:gd name="T46" fmla="*/ 2147483647 w 240"/>
                  <a:gd name="T47" fmla="*/ 2147483647 h 432"/>
                  <a:gd name="T48" fmla="*/ 2147483647 w 240"/>
                  <a:gd name="T49" fmla="*/ 2147483647 h 432"/>
                  <a:gd name="T50" fmla="*/ 2147483647 w 240"/>
                  <a:gd name="T51" fmla="*/ 2147483647 h 432"/>
                  <a:gd name="T52" fmla="*/ 2147483647 w 240"/>
                  <a:gd name="T53" fmla="*/ 2147483647 h 432"/>
                  <a:gd name="T54" fmla="*/ 2147483647 w 240"/>
                  <a:gd name="T55" fmla="*/ 2147483647 h 432"/>
                  <a:gd name="T56" fmla="*/ 2147483647 w 240"/>
                  <a:gd name="T57" fmla="*/ 2147483647 h 432"/>
                  <a:gd name="T58" fmla="*/ 2147483647 w 240"/>
                  <a:gd name="T59" fmla="*/ 2147483647 h 432"/>
                  <a:gd name="T60" fmla="*/ 2147483647 w 240"/>
                  <a:gd name="T61" fmla="*/ 2147483647 h 432"/>
                  <a:gd name="T62" fmla="*/ 2147483647 w 240"/>
                  <a:gd name="T63" fmla="*/ 2147483647 h 432"/>
                  <a:gd name="T64" fmla="*/ 2147483647 w 240"/>
                  <a:gd name="T65" fmla="*/ 2147483647 h 432"/>
                  <a:gd name="T66" fmla="*/ 2147483647 w 240"/>
                  <a:gd name="T67" fmla="*/ 2147483647 h 432"/>
                  <a:gd name="T68" fmla="*/ 2147483647 w 240"/>
                  <a:gd name="T69" fmla="*/ 2147483647 h 432"/>
                  <a:gd name="T70" fmla="*/ 2147483647 w 240"/>
                  <a:gd name="T71" fmla="*/ 2147483647 h 432"/>
                  <a:gd name="T72" fmla="*/ 2147483647 w 240"/>
                  <a:gd name="T73" fmla="*/ 2147483647 h 432"/>
                  <a:gd name="T74" fmla="*/ 2147483647 w 240"/>
                  <a:gd name="T75" fmla="*/ 2147483647 h 432"/>
                  <a:gd name="T76" fmla="*/ 2147483647 w 240"/>
                  <a:gd name="T77" fmla="*/ 2147483647 h 432"/>
                  <a:gd name="T78" fmla="*/ 2147483647 w 240"/>
                  <a:gd name="T79" fmla="*/ 2147483647 h 432"/>
                  <a:gd name="T80" fmla="*/ 2147483647 w 240"/>
                  <a:gd name="T81" fmla="*/ 2147483647 h 4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40"/>
                  <a:gd name="T124" fmla="*/ 0 h 432"/>
                  <a:gd name="T125" fmla="*/ 240 w 240"/>
                  <a:gd name="T126" fmla="*/ 432 h 4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40" h="432">
                    <a:moveTo>
                      <a:pt x="0" y="424"/>
                    </a:moveTo>
                    <a:lnTo>
                      <a:pt x="0" y="424"/>
                    </a:lnTo>
                    <a:lnTo>
                      <a:pt x="0" y="416"/>
                    </a:lnTo>
                    <a:lnTo>
                      <a:pt x="0" y="408"/>
                    </a:lnTo>
                    <a:lnTo>
                      <a:pt x="8" y="408"/>
                    </a:lnTo>
                    <a:lnTo>
                      <a:pt x="8" y="400"/>
                    </a:lnTo>
                    <a:lnTo>
                      <a:pt x="8" y="384"/>
                    </a:lnTo>
                    <a:lnTo>
                      <a:pt x="16" y="376"/>
                    </a:lnTo>
                    <a:lnTo>
                      <a:pt x="24" y="352"/>
                    </a:lnTo>
                    <a:lnTo>
                      <a:pt x="32" y="344"/>
                    </a:lnTo>
                    <a:lnTo>
                      <a:pt x="32" y="336"/>
                    </a:lnTo>
                    <a:lnTo>
                      <a:pt x="32" y="328"/>
                    </a:lnTo>
                    <a:lnTo>
                      <a:pt x="32" y="312"/>
                    </a:lnTo>
                    <a:lnTo>
                      <a:pt x="32" y="296"/>
                    </a:lnTo>
                    <a:lnTo>
                      <a:pt x="24" y="296"/>
                    </a:lnTo>
                    <a:lnTo>
                      <a:pt x="24" y="288"/>
                    </a:lnTo>
                    <a:lnTo>
                      <a:pt x="24" y="272"/>
                    </a:lnTo>
                    <a:lnTo>
                      <a:pt x="24" y="264"/>
                    </a:lnTo>
                    <a:lnTo>
                      <a:pt x="8" y="24"/>
                    </a:lnTo>
                    <a:lnTo>
                      <a:pt x="8" y="32"/>
                    </a:lnTo>
                    <a:lnTo>
                      <a:pt x="8" y="40"/>
                    </a:lnTo>
                    <a:lnTo>
                      <a:pt x="24" y="32"/>
                    </a:lnTo>
                    <a:lnTo>
                      <a:pt x="40" y="32"/>
                    </a:lnTo>
                    <a:lnTo>
                      <a:pt x="56" y="16"/>
                    </a:lnTo>
                    <a:lnTo>
                      <a:pt x="208" y="0"/>
                    </a:lnTo>
                    <a:lnTo>
                      <a:pt x="208" y="16"/>
                    </a:lnTo>
                    <a:lnTo>
                      <a:pt x="240" y="272"/>
                    </a:lnTo>
                    <a:lnTo>
                      <a:pt x="232" y="280"/>
                    </a:lnTo>
                    <a:lnTo>
                      <a:pt x="232" y="288"/>
                    </a:lnTo>
                    <a:lnTo>
                      <a:pt x="240" y="296"/>
                    </a:lnTo>
                    <a:lnTo>
                      <a:pt x="240" y="304"/>
                    </a:lnTo>
                    <a:lnTo>
                      <a:pt x="224" y="304"/>
                    </a:lnTo>
                    <a:lnTo>
                      <a:pt x="216" y="312"/>
                    </a:lnTo>
                    <a:lnTo>
                      <a:pt x="208" y="312"/>
                    </a:lnTo>
                    <a:lnTo>
                      <a:pt x="192" y="312"/>
                    </a:lnTo>
                    <a:lnTo>
                      <a:pt x="192" y="328"/>
                    </a:lnTo>
                    <a:lnTo>
                      <a:pt x="200" y="328"/>
                    </a:lnTo>
                    <a:lnTo>
                      <a:pt x="200" y="336"/>
                    </a:lnTo>
                    <a:lnTo>
                      <a:pt x="192" y="344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68" y="360"/>
                    </a:lnTo>
                    <a:lnTo>
                      <a:pt x="168" y="384"/>
                    </a:lnTo>
                    <a:lnTo>
                      <a:pt x="160" y="392"/>
                    </a:lnTo>
                    <a:lnTo>
                      <a:pt x="144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28" y="376"/>
                    </a:lnTo>
                    <a:lnTo>
                      <a:pt x="120" y="400"/>
                    </a:lnTo>
                    <a:lnTo>
                      <a:pt x="120" y="416"/>
                    </a:lnTo>
                    <a:lnTo>
                      <a:pt x="112" y="416"/>
                    </a:lnTo>
                    <a:lnTo>
                      <a:pt x="104" y="408"/>
                    </a:lnTo>
                    <a:lnTo>
                      <a:pt x="104" y="400"/>
                    </a:lnTo>
                    <a:lnTo>
                      <a:pt x="96" y="400"/>
                    </a:lnTo>
                    <a:lnTo>
                      <a:pt x="80" y="416"/>
                    </a:lnTo>
                    <a:lnTo>
                      <a:pt x="80" y="424"/>
                    </a:lnTo>
                    <a:lnTo>
                      <a:pt x="72" y="424"/>
                    </a:lnTo>
                    <a:lnTo>
                      <a:pt x="56" y="408"/>
                    </a:lnTo>
                    <a:lnTo>
                      <a:pt x="48" y="408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0" y="416"/>
                    </a:lnTo>
                    <a:lnTo>
                      <a:pt x="40" y="424"/>
                    </a:lnTo>
                    <a:lnTo>
                      <a:pt x="32" y="424"/>
                    </a:lnTo>
                    <a:lnTo>
                      <a:pt x="24" y="416"/>
                    </a:lnTo>
                    <a:lnTo>
                      <a:pt x="16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0" y="42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F9CC400-F8E3-9178-EE04-5FF9C11AA1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0944" y="2113432"/>
              <a:ext cx="1799645" cy="1794273"/>
              <a:chOff x="2990944" y="2113432"/>
              <a:chExt cx="1799645" cy="1794273"/>
            </a:xfrm>
          </p:grpSpPr>
          <p:sp>
            <p:nvSpPr>
              <p:cNvPr id="32" name="Freeform 135">
                <a:extLst>
                  <a:ext uri="{FF2B5EF4-FFF2-40B4-BE49-F238E27FC236}">
                    <a16:creationId xmlns:a16="http://schemas.microsoft.com/office/drawing/2014/main" id="{0AE76CE6-FB27-DA72-FA03-EFE2D951ED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0410" y="2302387"/>
                <a:ext cx="830179" cy="401726"/>
              </a:xfrm>
              <a:custGeom>
                <a:avLst/>
                <a:gdLst/>
                <a:ahLst/>
                <a:cxnLst>
                  <a:cxn ang="0">
                    <a:pos x="528" y="296"/>
                  </a:cxn>
                  <a:cxn ang="0">
                    <a:pos x="536" y="272"/>
                  </a:cxn>
                  <a:cxn ang="0">
                    <a:pos x="536" y="264"/>
                  </a:cxn>
                  <a:cxn ang="0">
                    <a:pos x="568" y="216"/>
                  </a:cxn>
                  <a:cxn ang="0">
                    <a:pos x="576" y="216"/>
                  </a:cxn>
                  <a:cxn ang="0">
                    <a:pos x="616" y="192"/>
                  </a:cxn>
                  <a:cxn ang="0">
                    <a:pos x="624" y="184"/>
                  </a:cxn>
                  <a:cxn ang="0">
                    <a:pos x="632" y="184"/>
                  </a:cxn>
                  <a:cxn ang="0">
                    <a:pos x="648" y="152"/>
                  </a:cxn>
                  <a:cxn ang="0">
                    <a:pos x="640" y="160"/>
                  </a:cxn>
                  <a:cxn ang="0">
                    <a:pos x="632" y="152"/>
                  </a:cxn>
                  <a:cxn ang="0">
                    <a:pos x="608" y="176"/>
                  </a:cxn>
                  <a:cxn ang="0">
                    <a:pos x="592" y="160"/>
                  </a:cxn>
                  <a:cxn ang="0">
                    <a:pos x="616" y="168"/>
                  </a:cxn>
                  <a:cxn ang="0">
                    <a:pos x="616" y="144"/>
                  </a:cxn>
                  <a:cxn ang="0">
                    <a:pos x="624" y="144"/>
                  </a:cxn>
                  <a:cxn ang="0">
                    <a:pos x="584" y="120"/>
                  </a:cxn>
                  <a:cxn ang="0">
                    <a:pos x="608" y="120"/>
                  </a:cxn>
                  <a:cxn ang="0">
                    <a:pos x="616" y="112"/>
                  </a:cxn>
                  <a:cxn ang="0">
                    <a:pos x="624" y="120"/>
                  </a:cxn>
                  <a:cxn ang="0">
                    <a:pos x="632" y="112"/>
                  </a:cxn>
                  <a:cxn ang="0">
                    <a:pos x="672" y="88"/>
                  </a:cxn>
                  <a:cxn ang="0">
                    <a:pos x="680" y="80"/>
                  </a:cxn>
                  <a:cxn ang="0">
                    <a:pos x="672" y="56"/>
                  </a:cxn>
                  <a:cxn ang="0">
                    <a:pos x="656" y="72"/>
                  </a:cxn>
                  <a:cxn ang="0">
                    <a:pos x="656" y="72"/>
                  </a:cxn>
                  <a:cxn ang="0">
                    <a:pos x="632" y="56"/>
                  </a:cxn>
                  <a:cxn ang="0">
                    <a:pos x="600" y="72"/>
                  </a:cxn>
                  <a:cxn ang="0">
                    <a:pos x="584" y="72"/>
                  </a:cxn>
                  <a:cxn ang="0">
                    <a:pos x="592" y="48"/>
                  </a:cxn>
                  <a:cxn ang="0">
                    <a:pos x="600" y="56"/>
                  </a:cxn>
                  <a:cxn ang="0">
                    <a:pos x="624" y="48"/>
                  </a:cxn>
                  <a:cxn ang="0">
                    <a:pos x="608" y="40"/>
                  </a:cxn>
                  <a:cxn ang="0">
                    <a:pos x="632" y="48"/>
                  </a:cxn>
                  <a:cxn ang="0">
                    <a:pos x="640" y="32"/>
                  </a:cxn>
                  <a:cxn ang="0">
                    <a:pos x="640" y="32"/>
                  </a:cxn>
                  <a:cxn ang="0">
                    <a:pos x="656" y="32"/>
                  </a:cxn>
                  <a:cxn ang="0">
                    <a:pos x="656" y="32"/>
                  </a:cxn>
                  <a:cxn ang="0">
                    <a:pos x="640" y="8"/>
                  </a:cxn>
                  <a:cxn ang="0">
                    <a:pos x="520" y="24"/>
                  </a:cxn>
                  <a:cxn ang="0">
                    <a:pos x="184" y="72"/>
                  </a:cxn>
                  <a:cxn ang="0">
                    <a:pos x="184" y="104"/>
                  </a:cxn>
                  <a:cxn ang="0">
                    <a:pos x="168" y="128"/>
                  </a:cxn>
                  <a:cxn ang="0">
                    <a:pos x="128" y="152"/>
                  </a:cxn>
                  <a:cxn ang="0">
                    <a:pos x="96" y="168"/>
                  </a:cxn>
                  <a:cxn ang="0">
                    <a:pos x="64" y="192"/>
                  </a:cxn>
                  <a:cxn ang="0">
                    <a:pos x="24" y="216"/>
                  </a:cxn>
                  <a:cxn ang="0">
                    <a:pos x="0" y="272"/>
                  </a:cxn>
                  <a:cxn ang="0">
                    <a:pos x="112" y="248"/>
                  </a:cxn>
                  <a:cxn ang="0">
                    <a:pos x="256" y="216"/>
                  </a:cxn>
                  <a:cxn ang="0">
                    <a:pos x="288" y="240"/>
                  </a:cxn>
                  <a:cxn ang="0">
                    <a:pos x="488" y="304"/>
                  </a:cxn>
                </a:cxnLst>
                <a:rect l="0" t="0" r="r" b="b"/>
                <a:pathLst>
                  <a:path w="680" h="304">
                    <a:moveTo>
                      <a:pt x="496" y="296"/>
                    </a:moveTo>
                    <a:lnTo>
                      <a:pt x="512" y="288"/>
                    </a:lnTo>
                    <a:lnTo>
                      <a:pt x="528" y="288"/>
                    </a:lnTo>
                    <a:lnTo>
                      <a:pt x="528" y="296"/>
                    </a:lnTo>
                    <a:lnTo>
                      <a:pt x="528" y="296"/>
                    </a:lnTo>
                    <a:lnTo>
                      <a:pt x="528" y="272"/>
                    </a:lnTo>
                    <a:lnTo>
                      <a:pt x="528" y="272"/>
                    </a:lnTo>
                    <a:lnTo>
                      <a:pt x="536" y="272"/>
                    </a:lnTo>
                    <a:lnTo>
                      <a:pt x="536" y="272"/>
                    </a:lnTo>
                    <a:lnTo>
                      <a:pt x="536" y="288"/>
                    </a:lnTo>
                    <a:lnTo>
                      <a:pt x="536" y="288"/>
                    </a:lnTo>
                    <a:lnTo>
                      <a:pt x="536" y="264"/>
                    </a:lnTo>
                    <a:lnTo>
                      <a:pt x="560" y="232"/>
                    </a:lnTo>
                    <a:lnTo>
                      <a:pt x="568" y="224"/>
                    </a:lnTo>
                    <a:lnTo>
                      <a:pt x="568" y="224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76" y="216"/>
                    </a:lnTo>
                    <a:lnTo>
                      <a:pt x="576" y="216"/>
                    </a:lnTo>
                    <a:lnTo>
                      <a:pt x="584" y="208"/>
                    </a:lnTo>
                    <a:lnTo>
                      <a:pt x="600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84"/>
                    </a:lnTo>
                    <a:lnTo>
                      <a:pt x="616" y="184"/>
                    </a:lnTo>
                    <a:lnTo>
                      <a:pt x="624" y="184"/>
                    </a:lnTo>
                    <a:lnTo>
                      <a:pt x="624" y="184"/>
                    </a:lnTo>
                    <a:lnTo>
                      <a:pt x="624" y="184"/>
                    </a:lnTo>
                    <a:lnTo>
                      <a:pt x="632" y="184"/>
                    </a:lnTo>
                    <a:lnTo>
                      <a:pt x="632" y="184"/>
                    </a:lnTo>
                    <a:lnTo>
                      <a:pt x="632" y="184"/>
                    </a:lnTo>
                    <a:lnTo>
                      <a:pt x="648" y="168"/>
                    </a:lnTo>
                    <a:lnTo>
                      <a:pt x="648" y="160"/>
                    </a:lnTo>
                    <a:lnTo>
                      <a:pt x="648" y="152"/>
                    </a:lnTo>
                    <a:lnTo>
                      <a:pt x="648" y="152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52"/>
                    </a:lnTo>
                    <a:lnTo>
                      <a:pt x="632" y="152"/>
                    </a:lnTo>
                    <a:lnTo>
                      <a:pt x="632" y="152"/>
                    </a:lnTo>
                    <a:lnTo>
                      <a:pt x="632" y="160"/>
                    </a:lnTo>
                    <a:lnTo>
                      <a:pt x="632" y="160"/>
                    </a:lnTo>
                    <a:lnTo>
                      <a:pt x="624" y="160"/>
                    </a:lnTo>
                    <a:lnTo>
                      <a:pt x="608" y="176"/>
                    </a:lnTo>
                    <a:lnTo>
                      <a:pt x="608" y="176"/>
                    </a:lnTo>
                    <a:lnTo>
                      <a:pt x="600" y="168"/>
                    </a:lnTo>
                    <a:lnTo>
                      <a:pt x="600" y="168"/>
                    </a:lnTo>
                    <a:lnTo>
                      <a:pt x="592" y="160"/>
                    </a:lnTo>
                    <a:lnTo>
                      <a:pt x="592" y="160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616" y="168"/>
                    </a:lnTo>
                    <a:lnTo>
                      <a:pt x="624" y="152"/>
                    </a:lnTo>
                    <a:lnTo>
                      <a:pt x="624" y="152"/>
                    </a:lnTo>
                    <a:lnTo>
                      <a:pt x="624" y="152"/>
                    </a:lnTo>
                    <a:lnTo>
                      <a:pt x="616" y="144"/>
                    </a:lnTo>
                    <a:lnTo>
                      <a:pt x="616" y="144"/>
                    </a:lnTo>
                    <a:lnTo>
                      <a:pt x="616" y="144"/>
                    </a:lnTo>
                    <a:lnTo>
                      <a:pt x="624" y="144"/>
                    </a:lnTo>
                    <a:lnTo>
                      <a:pt x="624" y="144"/>
                    </a:lnTo>
                    <a:lnTo>
                      <a:pt x="624" y="136"/>
                    </a:lnTo>
                    <a:lnTo>
                      <a:pt x="624" y="136"/>
                    </a:lnTo>
                    <a:lnTo>
                      <a:pt x="624" y="128"/>
                    </a:lnTo>
                    <a:lnTo>
                      <a:pt x="584" y="120"/>
                    </a:lnTo>
                    <a:lnTo>
                      <a:pt x="592" y="120"/>
                    </a:lnTo>
                    <a:lnTo>
                      <a:pt x="600" y="120"/>
                    </a:lnTo>
                    <a:lnTo>
                      <a:pt x="608" y="120"/>
                    </a:lnTo>
                    <a:lnTo>
                      <a:pt x="608" y="120"/>
                    </a:lnTo>
                    <a:lnTo>
                      <a:pt x="608" y="120"/>
                    </a:lnTo>
                    <a:lnTo>
                      <a:pt x="608" y="112"/>
                    </a:lnTo>
                    <a:lnTo>
                      <a:pt x="608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24" y="120"/>
                    </a:lnTo>
                    <a:lnTo>
                      <a:pt x="624" y="112"/>
                    </a:lnTo>
                    <a:lnTo>
                      <a:pt x="624" y="112"/>
                    </a:lnTo>
                    <a:lnTo>
                      <a:pt x="632" y="112"/>
                    </a:lnTo>
                    <a:lnTo>
                      <a:pt x="632" y="112"/>
                    </a:lnTo>
                    <a:lnTo>
                      <a:pt x="640" y="120"/>
                    </a:lnTo>
                    <a:lnTo>
                      <a:pt x="656" y="120"/>
                    </a:lnTo>
                    <a:lnTo>
                      <a:pt x="664" y="104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80" y="80"/>
                    </a:lnTo>
                    <a:lnTo>
                      <a:pt x="680" y="72"/>
                    </a:lnTo>
                    <a:lnTo>
                      <a:pt x="672" y="56"/>
                    </a:lnTo>
                    <a:lnTo>
                      <a:pt x="672" y="56"/>
                    </a:lnTo>
                    <a:lnTo>
                      <a:pt x="672" y="56"/>
                    </a:lnTo>
                    <a:lnTo>
                      <a:pt x="664" y="56"/>
                    </a:lnTo>
                    <a:lnTo>
                      <a:pt x="656" y="64"/>
                    </a:lnTo>
                    <a:lnTo>
                      <a:pt x="656" y="64"/>
                    </a:lnTo>
                    <a:lnTo>
                      <a:pt x="656" y="72"/>
                    </a:lnTo>
                    <a:lnTo>
                      <a:pt x="656" y="80"/>
                    </a:lnTo>
                    <a:lnTo>
                      <a:pt x="656" y="88"/>
                    </a:lnTo>
                    <a:lnTo>
                      <a:pt x="656" y="88"/>
                    </a:lnTo>
                    <a:lnTo>
                      <a:pt x="656" y="72"/>
                    </a:lnTo>
                    <a:lnTo>
                      <a:pt x="648" y="64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32" y="56"/>
                    </a:lnTo>
                    <a:lnTo>
                      <a:pt x="632" y="64"/>
                    </a:lnTo>
                    <a:lnTo>
                      <a:pt x="616" y="64"/>
                    </a:lnTo>
                    <a:lnTo>
                      <a:pt x="616" y="64"/>
                    </a:lnTo>
                    <a:lnTo>
                      <a:pt x="600" y="72"/>
                    </a:lnTo>
                    <a:lnTo>
                      <a:pt x="592" y="80"/>
                    </a:lnTo>
                    <a:lnTo>
                      <a:pt x="592" y="80"/>
                    </a:lnTo>
                    <a:lnTo>
                      <a:pt x="584" y="80"/>
                    </a:lnTo>
                    <a:lnTo>
                      <a:pt x="584" y="72"/>
                    </a:lnTo>
                    <a:lnTo>
                      <a:pt x="592" y="72"/>
                    </a:lnTo>
                    <a:lnTo>
                      <a:pt x="592" y="64"/>
                    </a:lnTo>
                    <a:lnTo>
                      <a:pt x="592" y="64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600" y="56"/>
                    </a:lnTo>
                    <a:lnTo>
                      <a:pt x="608" y="64"/>
                    </a:lnTo>
                    <a:lnTo>
                      <a:pt x="608" y="64"/>
                    </a:lnTo>
                    <a:lnTo>
                      <a:pt x="616" y="56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16" y="48"/>
                    </a:lnTo>
                    <a:lnTo>
                      <a:pt x="608" y="40"/>
                    </a:lnTo>
                    <a:lnTo>
                      <a:pt x="608" y="40"/>
                    </a:lnTo>
                    <a:lnTo>
                      <a:pt x="616" y="40"/>
                    </a:lnTo>
                    <a:lnTo>
                      <a:pt x="616" y="40"/>
                    </a:lnTo>
                    <a:lnTo>
                      <a:pt x="624" y="40"/>
                    </a:lnTo>
                    <a:lnTo>
                      <a:pt x="632" y="48"/>
                    </a:lnTo>
                    <a:lnTo>
                      <a:pt x="632" y="48"/>
                    </a:lnTo>
                    <a:lnTo>
                      <a:pt x="640" y="40"/>
                    </a:lnTo>
                    <a:lnTo>
                      <a:pt x="640" y="40"/>
                    </a:lnTo>
                    <a:lnTo>
                      <a:pt x="640" y="32"/>
                    </a:lnTo>
                    <a:lnTo>
                      <a:pt x="632" y="32"/>
                    </a:lnTo>
                    <a:lnTo>
                      <a:pt x="632" y="24"/>
                    </a:lnTo>
                    <a:lnTo>
                      <a:pt x="632" y="24"/>
                    </a:lnTo>
                    <a:lnTo>
                      <a:pt x="640" y="32"/>
                    </a:lnTo>
                    <a:lnTo>
                      <a:pt x="648" y="32"/>
                    </a:lnTo>
                    <a:lnTo>
                      <a:pt x="648" y="32"/>
                    </a:lnTo>
                    <a:lnTo>
                      <a:pt x="648" y="32"/>
                    </a:lnTo>
                    <a:lnTo>
                      <a:pt x="656" y="32"/>
                    </a:lnTo>
                    <a:lnTo>
                      <a:pt x="664" y="40"/>
                    </a:lnTo>
                    <a:lnTo>
                      <a:pt x="664" y="40"/>
                    </a:lnTo>
                    <a:lnTo>
                      <a:pt x="664" y="40"/>
                    </a:lnTo>
                    <a:lnTo>
                      <a:pt x="656" y="32"/>
                    </a:lnTo>
                    <a:lnTo>
                      <a:pt x="656" y="24"/>
                    </a:lnTo>
                    <a:lnTo>
                      <a:pt x="648" y="8"/>
                    </a:lnTo>
                    <a:lnTo>
                      <a:pt x="648" y="8"/>
                    </a:lnTo>
                    <a:lnTo>
                      <a:pt x="640" y="8"/>
                    </a:lnTo>
                    <a:lnTo>
                      <a:pt x="640" y="8"/>
                    </a:lnTo>
                    <a:lnTo>
                      <a:pt x="632" y="0"/>
                    </a:lnTo>
                    <a:lnTo>
                      <a:pt x="632" y="0"/>
                    </a:lnTo>
                    <a:lnTo>
                      <a:pt x="520" y="24"/>
                    </a:lnTo>
                    <a:lnTo>
                      <a:pt x="320" y="64"/>
                    </a:lnTo>
                    <a:lnTo>
                      <a:pt x="192" y="72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84" y="80"/>
                    </a:lnTo>
                    <a:lnTo>
                      <a:pt x="184" y="88"/>
                    </a:lnTo>
                    <a:lnTo>
                      <a:pt x="192" y="96"/>
                    </a:lnTo>
                    <a:lnTo>
                      <a:pt x="184" y="104"/>
                    </a:lnTo>
                    <a:lnTo>
                      <a:pt x="184" y="104"/>
                    </a:lnTo>
                    <a:lnTo>
                      <a:pt x="176" y="104"/>
                    </a:lnTo>
                    <a:lnTo>
                      <a:pt x="168" y="120"/>
                    </a:lnTo>
                    <a:lnTo>
                      <a:pt x="168" y="128"/>
                    </a:lnTo>
                    <a:lnTo>
                      <a:pt x="168" y="128"/>
                    </a:lnTo>
                    <a:lnTo>
                      <a:pt x="160" y="128"/>
                    </a:lnTo>
                    <a:lnTo>
                      <a:pt x="152" y="128"/>
                    </a:lnTo>
                    <a:lnTo>
                      <a:pt x="128" y="152"/>
                    </a:lnTo>
                    <a:lnTo>
                      <a:pt x="128" y="152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96" y="168"/>
                    </a:lnTo>
                    <a:lnTo>
                      <a:pt x="96" y="176"/>
                    </a:lnTo>
                    <a:lnTo>
                      <a:pt x="96" y="176"/>
                    </a:lnTo>
                    <a:lnTo>
                      <a:pt x="80" y="176"/>
                    </a:lnTo>
                    <a:lnTo>
                      <a:pt x="64" y="192"/>
                    </a:lnTo>
                    <a:lnTo>
                      <a:pt x="56" y="200"/>
                    </a:lnTo>
                    <a:lnTo>
                      <a:pt x="56" y="200"/>
                    </a:lnTo>
                    <a:lnTo>
                      <a:pt x="32" y="200"/>
                    </a:lnTo>
                    <a:lnTo>
                      <a:pt x="24" y="216"/>
                    </a:lnTo>
                    <a:lnTo>
                      <a:pt x="16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72"/>
                    </a:lnTo>
                    <a:lnTo>
                      <a:pt x="0" y="272"/>
                    </a:lnTo>
                    <a:lnTo>
                      <a:pt x="96" y="256"/>
                    </a:lnTo>
                    <a:lnTo>
                      <a:pt x="104" y="256"/>
                    </a:lnTo>
                    <a:lnTo>
                      <a:pt x="112" y="248"/>
                    </a:lnTo>
                    <a:lnTo>
                      <a:pt x="152" y="224"/>
                    </a:lnTo>
                    <a:lnTo>
                      <a:pt x="176" y="224"/>
                    </a:lnTo>
                    <a:lnTo>
                      <a:pt x="256" y="216"/>
                    </a:lnTo>
                    <a:lnTo>
                      <a:pt x="256" y="216"/>
                    </a:lnTo>
                    <a:lnTo>
                      <a:pt x="272" y="216"/>
                    </a:lnTo>
                    <a:lnTo>
                      <a:pt x="280" y="224"/>
                    </a:lnTo>
                    <a:lnTo>
                      <a:pt x="288" y="232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376" y="232"/>
                    </a:lnTo>
                    <a:lnTo>
                      <a:pt x="376" y="232"/>
                    </a:lnTo>
                    <a:lnTo>
                      <a:pt x="488" y="304"/>
                    </a:lnTo>
                    <a:lnTo>
                      <a:pt x="488" y="304"/>
                    </a:lnTo>
                    <a:lnTo>
                      <a:pt x="488" y="304"/>
                    </a:lnTo>
                    <a:lnTo>
                      <a:pt x="496" y="296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Freeform 136">
                <a:extLst>
                  <a:ext uri="{FF2B5EF4-FFF2-40B4-BE49-F238E27FC236}">
                    <a16:creationId xmlns:a16="http://schemas.microsoft.com/office/drawing/2014/main" id="{D7541D57-4C28-BD88-50A0-B30E956210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1827" y="2113432"/>
                <a:ext cx="712715" cy="390612"/>
              </a:xfrm>
              <a:custGeom>
                <a:avLst/>
                <a:gdLst/>
                <a:ahLst/>
                <a:cxnLst>
                  <a:cxn ang="0">
                    <a:pos x="504" y="32"/>
                  </a:cxn>
                  <a:cxn ang="0">
                    <a:pos x="504" y="24"/>
                  </a:cxn>
                  <a:cxn ang="0">
                    <a:pos x="480" y="32"/>
                  </a:cxn>
                  <a:cxn ang="0">
                    <a:pos x="456" y="32"/>
                  </a:cxn>
                  <a:cxn ang="0">
                    <a:pos x="440" y="32"/>
                  </a:cxn>
                  <a:cxn ang="0">
                    <a:pos x="432" y="32"/>
                  </a:cxn>
                  <a:cxn ang="0">
                    <a:pos x="392" y="24"/>
                  </a:cxn>
                  <a:cxn ang="0">
                    <a:pos x="384" y="0"/>
                  </a:cxn>
                  <a:cxn ang="0">
                    <a:pos x="344" y="0"/>
                  </a:cxn>
                  <a:cxn ang="0">
                    <a:pos x="344" y="24"/>
                  </a:cxn>
                  <a:cxn ang="0">
                    <a:pos x="320" y="40"/>
                  </a:cxn>
                  <a:cxn ang="0">
                    <a:pos x="296" y="56"/>
                  </a:cxn>
                  <a:cxn ang="0">
                    <a:pos x="296" y="72"/>
                  </a:cxn>
                  <a:cxn ang="0">
                    <a:pos x="272" y="88"/>
                  </a:cxn>
                  <a:cxn ang="0">
                    <a:pos x="248" y="120"/>
                  </a:cxn>
                  <a:cxn ang="0">
                    <a:pos x="232" y="104"/>
                  </a:cxn>
                  <a:cxn ang="0">
                    <a:pos x="216" y="144"/>
                  </a:cxn>
                  <a:cxn ang="0">
                    <a:pos x="200" y="128"/>
                  </a:cxn>
                  <a:cxn ang="0">
                    <a:pos x="176" y="152"/>
                  </a:cxn>
                  <a:cxn ang="0">
                    <a:pos x="144" y="144"/>
                  </a:cxn>
                  <a:cxn ang="0">
                    <a:pos x="144" y="136"/>
                  </a:cxn>
                  <a:cxn ang="0">
                    <a:pos x="136" y="152"/>
                  </a:cxn>
                  <a:cxn ang="0">
                    <a:pos x="128" y="144"/>
                  </a:cxn>
                  <a:cxn ang="0">
                    <a:pos x="112" y="144"/>
                  </a:cxn>
                  <a:cxn ang="0">
                    <a:pos x="112" y="152"/>
                  </a:cxn>
                  <a:cxn ang="0">
                    <a:pos x="104" y="160"/>
                  </a:cxn>
                  <a:cxn ang="0">
                    <a:pos x="104" y="168"/>
                  </a:cxn>
                  <a:cxn ang="0">
                    <a:pos x="104" y="184"/>
                  </a:cxn>
                  <a:cxn ang="0">
                    <a:pos x="88" y="192"/>
                  </a:cxn>
                  <a:cxn ang="0">
                    <a:pos x="80" y="224"/>
                  </a:cxn>
                  <a:cxn ang="0">
                    <a:pos x="72" y="232"/>
                  </a:cxn>
                  <a:cxn ang="0">
                    <a:pos x="24" y="232"/>
                  </a:cxn>
                  <a:cxn ang="0">
                    <a:pos x="24" y="248"/>
                  </a:cxn>
                  <a:cxn ang="0">
                    <a:pos x="32" y="256"/>
                  </a:cxn>
                  <a:cxn ang="0">
                    <a:pos x="24" y="288"/>
                  </a:cxn>
                  <a:cxn ang="0">
                    <a:pos x="16" y="288"/>
                  </a:cxn>
                  <a:cxn ang="0">
                    <a:pos x="120" y="288"/>
                  </a:cxn>
                  <a:cxn ang="0">
                    <a:pos x="112" y="272"/>
                  </a:cxn>
                  <a:cxn ang="0">
                    <a:pos x="144" y="272"/>
                  </a:cxn>
                  <a:cxn ang="0">
                    <a:pos x="482" y="234"/>
                  </a:cxn>
                  <a:cxn ang="0">
                    <a:pos x="520" y="208"/>
                  </a:cxn>
                  <a:cxn ang="0">
                    <a:pos x="546" y="170"/>
                  </a:cxn>
                  <a:cxn ang="0">
                    <a:pos x="568" y="144"/>
                  </a:cxn>
                  <a:cxn ang="0">
                    <a:pos x="584" y="128"/>
                  </a:cxn>
                  <a:cxn ang="0">
                    <a:pos x="568" y="120"/>
                  </a:cxn>
                  <a:cxn ang="0">
                    <a:pos x="552" y="112"/>
                  </a:cxn>
                  <a:cxn ang="0">
                    <a:pos x="528" y="72"/>
                  </a:cxn>
                  <a:cxn ang="0">
                    <a:pos x="520" y="48"/>
                  </a:cxn>
                  <a:cxn ang="0">
                    <a:pos x="520" y="40"/>
                  </a:cxn>
                </a:cxnLst>
                <a:rect l="0" t="0" r="r" b="b"/>
                <a:pathLst>
                  <a:path w="584" h="296">
                    <a:moveTo>
                      <a:pt x="520" y="40"/>
                    </a:moveTo>
                    <a:lnTo>
                      <a:pt x="512" y="32"/>
                    </a:lnTo>
                    <a:lnTo>
                      <a:pt x="504" y="32"/>
                    </a:lnTo>
                    <a:lnTo>
                      <a:pt x="504" y="32"/>
                    </a:lnTo>
                    <a:lnTo>
                      <a:pt x="504" y="32"/>
                    </a:lnTo>
                    <a:lnTo>
                      <a:pt x="504" y="24"/>
                    </a:lnTo>
                    <a:lnTo>
                      <a:pt x="496" y="16"/>
                    </a:lnTo>
                    <a:lnTo>
                      <a:pt x="488" y="16"/>
                    </a:lnTo>
                    <a:lnTo>
                      <a:pt x="480" y="32"/>
                    </a:lnTo>
                    <a:lnTo>
                      <a:pt x="472" y="32"/>
                    </a:lnTo>
                    <a:lnTo>
                      <a:pt x="456" y="32"/>
                    </a:lnTo>
                    <a:lnTo>
                      <a:pt x="456" y="32"/>
                    </a:lnTo>
                    <a:lnTo>
                      <a:pt x="448" y="24"/>
                    </a:lnTo>
                    <a:lnTo>
                      <a:pt x="440" y="24"/>
                    </a:lnTo>
                    <a:lnTo>
                      <a:pt x="440" y="32"/>
                    </a:lnTo>
                    <a:lnTo>
                      <a:pt x="440" y="32"/>
                    </a:lnTo>
                    <a:lnTo>
                      <a:pt x="432" y="32"/>
                    </a:lnTo>
                    <a:lnTo>
                      <a:pt x="432" y="32"/>
                    </a:lnTo>
                    <a:lnTo>
                      <a:pt x="416" y="24"/>
                    </a:lnTo>
                    <a:lnTo>
                      <a:pt x="416" y="24"/>
                    </a:lnTo>
                    <a:lnTo>
                      <a:pt x="392" y="24"/>
                    </a:lnTo>
                    <a:lnTo>
                      <a:pt x="392" y="24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60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336" y="8"/>
                    </a:lnTo>
                    <a:lnTo>
                      <a:pt x="336" y="16"/>
                    </a:lnTo>
                    <a:lnTo>
                      <a:pt x="344" y="24"/>
                    </a:lnTo>
                    <a:lnTo>
                      <a:pt x="344" y="32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12" y="40"/>
                    </a:lnTo>
                    <a:lnTo>
                      <a:pt x="296" y="40"/>
                    </a:lnTo>
                    <a:lnTo>
                      <a:pt x="296" y="56"/>
                    </a:lnTo>
                    <a:lnTo>
                      <a:pt x="304" y="56"/>
                    </a:lnTo>
                    <a:lnTo>
                      <a:pt x="304" y="64"/>
                    </a:lnTo>
                    <a:lnTo>
                      <a:pt x="296" y="72"/>
                    </a:lnTo>
                    <a:lnTo>
                      <a:pt x="288" y="88"/>
                    </a:lnTo>
                    <a:lnTo>
                      <a:pt x="280" y="88"/>
                    </a:lnTo>
                    <a:lnTo>
                      <a:pt x="272" y="88"/>
                    </a:lnTo>
                    <a:lnTo>
                      <a:pt x="272" y="112"/>
                    </a:lnTo>
                    <a:lnTo>
                      <a:pt x="264" y="120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40" y="104"/>
                    </a:lnTo>
                    <a:lnTo>
                      <a:pt x="232" y="104"/>
                    </a:lnTo>
                    <a:lnTo>
                      <a:pt x="224" y="128"/>
                    </a:lnTo>
                    <a:lnTo>
                      <a:pt x="224" y="144"/>
                    </a:lnTo>
                    <a:lnTo>
                      <a:pt x="216" y="144"/>
                    </a:lnTo>
                    <a:lnTo>
                      <a:pt x="208" y="136"/>
                    </a:lnTo>
                    <a:lnTo>
                      <a:pt x="208" y="128"/>
                    </a:lnTo>
                    <a:lnTo>
                      <a:pt x="200" y="128"/>
                    </a:lnTo>
                    <a:lnTo>
                      <a:pt x="184" y="144"/>
                    </a:lnTo>
                    <a:lnTo>
                      <a:pt x="184" y="152"/>
                    </a:lnTo>
                    <a:lnTo>
                      <a:pt x="176" y="152"/>
                    </a:lnTo>
                    <a:lnTo>
                      <a:pt x="160" y="136"/>
                    </a:lnTo>
                    <a:lnTo>
                      <a:pt x="152" y="136"/>
                    </a:lnTo>
                    <a:lnTo>
                      <a:pt x="144" y="144"/>
                    </a:lnTo>
                    <a:lnTo>
                      <a:pt x="144" y="144"/>
                    </a:lnTo>
                    <a:lnTo>
                      <a:pt x="144" y="136"/>
                    </a:lnTo>
                    <a:lnTo>
                      <a:pt x="144" y="136"/>
                    </a:lnTo>
                    <a:lnTo>
                      <a:pt x="144" y="144"/>
                    </a:lnTo>
                    <a:lnTo>
                      <a:pt x="144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28" y="144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112" y="144"/>
                    </a:lnTo>
                    <a:lnTo>
                      <a:pt x="112" y="144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112" y="160"/>
                    </a:lnTo>
                    <a:lnTo>
                      <a:pt x="104" y="168"/>
                    </a:lnTo>
                    <a:lnTo>
                      <a:pt x="104" y="168"/>
                    </a:lnTo>
                    <a:lnTo>
                      <a:pt x="96" y="176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88" y="192"/>
                    </a:lnTo>
                    <a:lnTo>
                      <a:pt x="72" y="200"/>
                    </a:lnTo>
                    <a:lnTo>
                      <a:pt x="72" y="216"/>
                    </a:lnTo>
                    <a:lnTo>
                      <a:pt x="80" y="224"/>
                    </a:lnTo>
                    <a:lnTo>
                      <a:pt x="80" y="232"/>
                    </a:lnTo>
                    <a:lnTo>
                      <a:pt x="80" y="232"/>
                    </a:lnTo>
                    <a:lnTo>
                      <a:pt x="72" y="232"/>
                    </a:lnTo>
                    <a:lnTo>
                      <a:pt x="48" y="224"/>
                    </a:lnTo>
                    <a:lnTo>
                      <a:pt x="32" y="224"/>
                    </a:lnTo>
                    <a:lnTo>
                      <a:pt x="24" y="232"/>
                    </a:lnTo>
                    <a:lnTo>
                      <a:pt x="24" y="232"/>
                    </a:lnTo>
                    <a:lnTo>
                      <a:pt x="16" y="240"/>
                    </a:lnTo>
                    <a:lnTo>
                      <a:pt x="24" y="248"/>
                    </a:lnTo>
                    <a:lnTo>
                      <a:pt x="24" y="248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24" y="256"/>
                    </a:lnTo>
                    <a:lnTo>
                      <a:pt x="24" y="256"/>
                    </a:lnTo>
                    <a:lnTo>
                      <a:pt x="24" y="288"/>
                    </a:lnTo>
                    <a:lnTo>
                      <a:pt x="24" y="288"/>
                    </a:lnTo>
                    <a:lnTo>
                      <a:pt x="16" y="288"/>
                    </a:lnTo>
                    <a:lnTo>
                      <a:pt x="16" y="288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120" y="288"/>
                    </a:lnTo>
                    <a:lnTo>
                      <a:pt x="120" y="288"/>
                    </a:lnTo>
                    <a:lnTo>
                      <a:pt x="112" y="272"/>
                    </a:lnTo>
                    <a:lnTo>
                      <a:pt x="112" y="272"/>
                    </a:lnTo>
                    <a:lnTo>
                      <a:pt x="120" y="272"/>
                    </a:lnTo>
                    <a:lnTo>
                      <a:pt x="136" y="272"/>
                    </a:lnTo>
                    <a:lnTo>
                      <a:pt x="144" y="272"/>
                    </a:lnTo>
                    <a:lnTo>
                      <a:pt x="448" y="248"/>
                    </a:lnTo>
                    <a:lnTo>
                      <a:pt x="464" y="240"/>
                    </a:lnTo>
                    <a:lnTo>
                      <a:pt x="482" y="234"/>
                    </a:lnTo>
                    <a:lnTo>
                      <a:pt x="504" y="216"/>
                    </a:lnTo>
                    <a:lnTo>
                      <a:pt x="504" y="208"/>
                    </a:lnTo>
                    <a:lnTo>
                      <a:pt x="520" y="208"/>
                    </a:lnTo>
                    <a:lnTo>
                      <a:pt x="526" y="194"/>
                    </a:lnTo>
                    <a:lnTo>
                      <a:pt x="536" y="184"/>
                    </a:lnTo>
                    <a:lnTo>
                      <a:pt x="546" y="170"/>
                    </a:lnTo>
                    <a:lnTo>
                      <a:pt x="560" y="160"/>
                    </a:lnTo>
                    <a:lnTo>
                      <a:pt x="568" y="152"/>
                    </a:lnTo>
                    <a:lnTo>
                      <a:pt x="568" y="144"/>
                    </a:lnTo>
                    <a:lnTo>
                      <a:pt x="568" y="152"/>
                    </a:lnTo>
                    <a:lnTo>
                      <a:pt x="584" y="128"/>
                    </a:lnTo>
                    <a:lnTo>
                      <a:pt x="584" y="128"/>
                    </a:lnTo>
                    <a:lnTo>
                      <a:pt x="576" y="128"/>
                    </a:lnTo>
                    <a:lnTo>
                      <a:pt x="576" y="128"/>
                    </a:lnTo>
                    <a:lnTo>
                      <a:pt x="568" y="120"/>
                    </a:lnTo>
                    <a:lnTo>
                      <a:pt x="560" y="120"/>
                    </a:lnTo>
                    <a:lnTo>
                      <a:pt x="560" y="120"/>
                    </a:lnTo>
                    <a:lnTo>
                      <a:pt x="552" y="112"/>
                    </a:lnTo>
                    <a:lnTo>
                      <a:pt x="536" y="88"/>
                    </a:lnTo>
                    <a:lnTo>
                      <a:pt x="528" y="72"/>
                    </a:lnTo>
                    <a:lnTo>
                      <a:pt x="528" y="72"/>
                    </a:lnTo>
                    <a:lnTo>
                      <a:pt x="528" y="64"/>
                    </a:lnTo>
                    <a:lnTo>
                      <a:pt x="528" y="56"/>
                    </a:lnTo>
                    <a:lnTo>
                      <a:pt x="520" y="48"/>
                    </a:lnTo>
                    <a:lnTo>
                      <a:pt x="520" y="40"/>
                    </a:lnTo>
                    <a:lnTo>
                      <a:pt x="520" y="40"/>
                    </a:lnTo>
                    <a:lnTo>
                      <a:pt x="520" y="40"/>
                    </a:lnTo>
                    <a:lnTo>
                      <a:pt x="528" y="40"/>
                    </a:lnTo>
                    <a:lnTo>
                      <a:pt x="520" y="40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Freeform 137">
                <a:extLst>
                  <a:ext uri="{FF2B5EF4-FFF2-40B4-BE49-F238E27FC236}">
                    <a16:creationId xmlns:a16="http://schemas.microsoft.com/office/drawing/2014/main" id="{DC74B2AC-821F-23C2-EBBE-456947CC56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0944" y="2998276"/>
                <a:ext cx="550807" cy="514464"/>
              </a:xfrm>
              <a:custGeom>
                <a:avLst/>
                <a:gdLst/>
                <a:ahLst/>
                <a:cxnLst>
                  <a:cxn ang="0">
                    <a:pos x="40" y="264"/>
                  </a:cxn>
                  <a:cxn ang="0">
                    <a:pos x="48" y="208"/>
                  </a:cxn>
                  <a:cxn ang="0">
                    <a:pos x="24" y="160"/>
                  </a:cxn>
                  <a:cxn ang="0">
                    <a:pos x="8" y="104"/>
                  </a:cxn>
                  <a:cxn ang="0">
                    <a:pos x="240" y="0"/>
                  </a:cxn>
                  <a:cxn ang="0">
                    <a:pos x="248" y="8"/>
                  </a:cxn>
                  <a:cxn ang="0">
                    <a:pos x="256" y="24"/>
                  </a:cxn>
                  <a:cxn ang="0">
                    <a:pos x="256" y="40"/>
                  </a:cxn>
                  <a:cxn ang="0">
                    <a:pos x="256" y="56"/>
                  </a:cxn>
                  <a:cxn ang="0">
                    <a:pos x="264" y="64"/>
                  </a:cxn>
                  <a:cxn ang="0">
                    <a:pos x="256" y="80"/>
                  </a:cxn>
                  <a:cxn ang="0">
                    <a:pos x="248" y="96"/>
                  </a:cxn>
                  <a:cxn ang="0">
                    <a:pos x="240" y="112"/>
                  </a:cxn>
                  <a:cxn ang="0">
                    <a:pos x="232" y="144"/>
                  </a:cxn>
                  <a:cxn ang="0">
                    <a:pos x="224" y="160"/>
                  </a:cxn>
                  <a:cxn ang="0">
                    <a:pos x="224" y="168"/>
                  </a:cxn>
                  <a:cxn ang="0">
                    <a:pos x="216" y="192"/>
                  </a:cxn>
                  <a:cxn ang="0">
                    <a:pos x="376" y="192"/>
                  </a:cxn>
                  <a:cxn ang="0">
                    <a:pos x="376" y="240"/>
                  </a:cxn>
                  <a:cxn ang="0">
                    <a:pos x="384" y="280"/>
                  </a:cxn>
                  <a:cxn ang="0">
                    <a:pos x="360" y="264"/>
                  </a:cxn>
                  <a:cxn ang="0">
                    <a:pos x="320" y="288"/>
                  </a:cxn>
                  <a:cxn ang="0">
                    <a:pos x="376" y="288"/>
                  </a:cxn>
                  <a:cxn ang="0">
                    <a:pos x="392" y="288"/>
                  </a:cxn>
                  <a:cxn ang="0">
                    <a:pos x="376" y="304"/>
                  </a:cxn>
                  <a:cxn ang="0">
                    <a:pos x="400" y="304"/>
                  </a:cxn>
                  <a:cxn ang="0">
                    <a:pos x="408" y="288"/>
                  </a:cxn>
                  <a:cxn ang="0">
                    <a:pos x="408" y="296"/>
                  </a:cxn>
                  <a:cxn ang="0">
                    <a:pos x="424" y="312"/>
                  </a:cxn>
                  <a:cxn ang="0">
                    <a:pos x="408" y="320"/>
                  </a:cxn>
                  <a:cxn ang="0">
                    <a:pos x="392" y="344"/>
                  </a:cxn>
                  <a:cxn ang="0">
                    <a:pos x="408" y="360"/>
                  </a:cxn>
                  <a:cxn ang="0">
                    <a:pos x="440" y="368"/>
                  </a:cxn>
                  <a:cxn ang="0">
                    <a:pos x="448" y="376"/>
                  </a:cxn>
                  <a:cxn ang="0">
                    <a:pos x="440" y="392"/>
                  </a:cxn>
                  <a:cxn ang="0">
                    <a:pos x="424" y="392"/>
                  </a:cxn>
                  <a:cxn ang="0">
                    <a:pos x="416" y="376"/>
                  </a:cxn>
                  <a:cxn ang="0">
                    <a:pos x="384" y="368"/>
                  </a:cxn>
                  <a:cxn ang="0">
                    <a:pos x="368" y="352"/>
                  </a:cxn>
                  <a:cxn ang="0">
                    <a:pos x="360" y="360"/>
                  </a:cxn>
                  <a:cxn ang="0">
                    <a:pos x="352" y="368"/>
                  </a:cxn>
                  <a:cxn ang="0">
                    <a:pos x="352" y="392"/>
                  </a:cxn>
                  <a:cxn ang="0">
                    <a:pos x="328" y="368"/>
                  </a:cxn>
                  <a:cxn ang="0">
                    <a:pos x="312" y="368"/>
                  </a:cxn>
                  <a:cxn ang="0">
                    <a:pos x="288" y="392"/>
                  </a:cxn>
                  <a:cxn ang="0">
                    <a:pos x="296" y="376"/>
                  </a:cxn>
                  <a:cxn ang="0">
                    <a:pos x="264" y="384"/>
                  </a:cxn>
                  <a:cxn ang="0">
                    <a:pos x="248" y="352"/>
                  </a:cxn>
                  <a:cxn ang="0">
                    <a:pos x="224" y="352"/>
                  </a:cxn>
                  <a:cxn ang="0">
                    <a:pos x="216" y="328"/>
                  </a:cxn>
                  <a:cxn ang="0">
                    <a:pos x="200" y="320"/>
                  </a:cxn>
                  <a:cxn ang="0">
                    <a:pos x="168" y="336"/>
                  </a:cxn>
                  <a:cxn ang="0">
                    <a:pos x="184" y="352"/>
                  </a:cxn>
                  <a:cxn ang="0">
                    <a:pos x="88" y="336"/>
                  </a:cxn>
                  <a:cxn ang="0">
                    <a:pos x="72" y="328"/>
                  </a:cxn>
                  <a:cxn ang="0">
                    <a:pos x="64" y="312"/>
                  </a:cxn>
                  <a:cxn ang="0">
                    <a:pos x="64" y="328"/>
                  </a:cxn>
                  <a:cxn ang="0">
                    <a:pos x="64" y="336"/>
                  </a:cxn>
                  <a:cxn ang="0">
                    <a:pos x="24" y="336"/>
                  </a:cxn>
                  <a:cxn ang="0">
                    <a:pos x="40" y="304"/>
                  </a:cxn>
                </a:cxnLst>
                <a:rect l="0" t="0" r="r" b="b"/>
                <a:pathLst>
                  <a:path w="448" h="400">
                    <a:moveTo>
                      <a:pt x="40" y="304"/>
                    </a:moveTo>
                    <a:lnTo>
                      <a:pt x="40" y="288"/>
                    </a:lnTo>
                    <a:lnTo>
                      <a:pt x="32" y="280"/>
                    </a:lnTo>
                    <a:lnTo>
                      <a:pt x="32" y="280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32" y="264"/>
                    </a:lnTo>
                    <a:lnTo>
                      <a:pt x="32" y="248"/>
                    </a:lnTo>
                    <a:lnTo>
                      <a:pt x="48" y="232"/>
                    </a:lnTo>
                    <a:lnTo>
                      <a:pt x="48" y="208"/>
                    </a:lnTo>
                    <a:lnTo>
                      <a:pt x="40" y="192"/>
                    </a:lnTo>
                    <a:lnTo>
                      <a:pt x="40" y="184"/>
                    </a:lnTo>
                    <a:lnTo>
                      <a:pt x="32" y="168"/>
                    </a:lnTo>
                    <a:lnTo>
                      <a:pt x="32" y="168"/>
                    </a:lnTo>
                    <a:lnTo>
                      <a:pt x="24" y="160"/>
                    </a:lnTo>
                    <a:lnTo>
                      <a:pt x="24" y="160"/>
                    </a:lnTo>
                    <a:lnTo>
                      <a:pt x="24" y="128"/>
                    </a:lnTo>
                    <a:lnTo>
                      <a:pt x="24" y="128"/>
                    </a:lnTo>
                    <a:lnTo>
                      <a:pt x="8" y="104"/>
                    </a:lnTo>
                    <a:lnTo>
                      <a:pt x="8" y="10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48" y="8"/>
                    </a:lnTo>
                    <a:lnTo>
                      <a:pt x="248" y="8"/>
                    </a:lnTo>
                    <a:lnTo>
                      <a:pt x="248" y="16"/>
                    </a:lnTo>
                    <a:lnTo>
                      <a:pt x="248" y="24"/>
                    </a:lnTo>
                    <a:lnTo>
                      <a:pt x="248" y="24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48" y="32"/>
                    </a:lnTo>
                    <a:lnTo>
                      <a:pt x="248" y="32"/>
                    </a:lnTo>
                    <a:lnTo>
                      <a:pt x="248" y="40"/>
                    </a:lnTo>
                    <a:lnTo>
                      <a:pt x="248" y="40"/>
                    </a:lnTo>
                    <a:lnTo>
                      <a:pt x="256" y="40"/>
                    </a:lnTo>
                    <a:lnTo>
                      <a:pt x="256" y="40"/>
                    </a:lnTo>
                    <a:lnTo>
                      <a:pt x="256" y="48"/>
                    </a:lnTo>
                    <a:lnTo>
                      <a:pt x="256" y="48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64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64" y="80"/>
                    </a:lnTo>
                    <a:lnTo>
                      <a:pt x="256" y="80"/>
                    </a:lnTo>
                    <a:lnTo>
                      <a:pt x="248" y="80"/>
                    </a:lnTo>
                    <a:lnTo>
                      <a:pt x="248" y="88"/>
                    </a:lnTo>
                    <a:lnTo>
                      <a:pt x="256" y="88"/>
                    </a:lnTo>
                    <a:lnTo>
                      <a:pt x="256" y="88"/>
                    </a:lnTo>
                    <a:lnTo>
                      <a:pt x="248" y="96"/>
                    </a:lnTo>
                    <a:lnTo>
                      <a:pt x="248" y="104"/>
                    </a:lnTo>
                    <a:lnTo>
                      <a:pt x="248" y="120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40" y="112"/>
                    </a:lnTo>
                    <a:lnTo>
                      <a:pt x="232" y="136"/>
                    </a:lnTo>
                    <a:lnTo>
                      <a:pt x="232" y="136"/>
                    </a:lnTo>
                    <a:lnTo>
                      <a:pt x="224" y="144"/>
                    </a:lnTo>
                    <a:lnTo>
                      <a:pt x="224" y="144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24" y="152"/>
                    </a:lnTo>
                    <a:lnTo>
                      <a:pt x="224" y="152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16" y="168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76"/>
                    </a:lnTo>
                    <a:lnTo>
                      <a:pt x="208" y="184"/>
                    </a:lnTo>
                    <a:lnTo>
                      <a:pt x="208" y="192"/>
                    </a:lnTo>
                    <a:lnTo>
                      <a:pt x="216" y="192"/>
                    </a:lnTo>
                    <a:lnTo>
                      <a:pt x="216" y="192"/>
                    </a:lnTo>
                    <a:lnTo>
                      <a:pt x="216" y="192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376" y="192"/>
                    </a:lnTo>
                    <a:lnTo>
                      <a:pt x="376" y="192"/>
                    </a:lnTo>
                    <a:lnTo>
                      <a:pt x="376" y="216"/>
                    </a:lnTo>
                    <a:lnTo>
                      <a:pt x="376" y="216"/>
                    </a:lnTo>
                    <a:lnTo>
                      <a:pt x="368" y="224"/>
                    </a:lnTo>
                    <a:lnTo>
                      <a:pt x="368" y="240"/>
                    </a:lnTo>
                    <a:lnTo>
                      <a:pt x="376" y="240"/>
                    </a:lnTo>
                    <a:lnTo>
                      <a:pt x="392" y="264"/>
                    </a:lnTo>
                    <a:lnTo>
                      <a:pt x="392" y="272"/>
                    </a:lnTo>
                    <a:lnTo>
                      <a:pt x="392" y="272"/>
                    </a:lnTo>
                    <a:lnTo>
                      <a:pt x="384" y="280"/>
                    </a:lnTo>
                    <a:lnTo>
                      <a:pt x="384" y="280"/>
                    </a:lnTo>
                    <a:lnTo>
                      <a:pt x="368" y="272"/>
                    </a:lnTo>
                    <a:lnTo>
                      <a:pt x="368" y="272"/>
                    </a:lnTo>
                    <a:lnTo>
                      <a:pt x="360" y="272"/>
                    </a:lnTo>
                    <a:lnTo>
                      <a:pt x="360" y="272"/>
                    </a:lnTo>
                    <a:lnTo>
                      <a:pt x="360" y="264"/>
                    </a:lnTo>
                    <a:lnTo>
                      <a:pt x="352" y="256"/>
                    </a:lnTo>
                    <a:lnTo>
                      <a:pt x="344" y="256"/>
                    </a:lnTo>
                    <a:lnTo>
                      <a:pt x="336" y="264"/>
                    </a:lnTo>
                    <a:lnTo>
                      <a:pt x="328" y="272"/>
                    </a:lnTo>
                    <a:lnTo>
                      <a:pt x="320" y="288"/>
                    </a:lnTo>
                    <a:lnTo>
                      <a:pt x="320" y="296"/>
                    </a:lnTo>
                    <a:lnTo>
                      <a:pt x="344" y="296"/>
                    </a:lnTo>
                    <a:lnTo>
                      <a:pt x="360" y="296"/>
                    </a:lnTo>
                    <a:lnTo>
                      <a:pt x="368" y="288"/>
                    </a:lnTo>
                    <a:lnTo>
                      <a:pt x="376" y="288"/>
                    </a:lnTo>
                    <a:lnTo>
                      <a:pt x="376" y="288"/>
                    </a:lnTo>
                    <a:lnTo>
                      <a:pt x="376" y="288"/>
                    </a:lnTo>
                    <a:lnTo>
                      <a:pt x="384" y="280"/>
                    </a:lnTo>
                    <a:lnTo>
                      <a:pt x="384" y="280"/>
                    </a:lnTo>
                    <a:lnTo>
                      <a:pt x="392" y="288"/>
                    </a:lnTo>
                    <a:lnTo>
                      <a:pt x="392" y="288"/>
                    </a:lnTo>
                    <a:lnTo>
                      <a:pt x="384" y="296"/>
                    </a:lnTo>
                    <a:lnTo>
                      <a:pt x="384" y="296"/>
                    </a:lnTo>
                    <a:lnTo>
                      <a:pt x="376" y="296"/>
                    </a:lnTo>
                    <a:lnTo>
                      <a:pt x="376" y="304"/>
                    </a:lnTo>
                    <a:lnTo>
                      <a:pt x="384" y="304"/>
                    </a:lnTo>
                    <a:lnTo>
                      <a:pt x="392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296"/>
                    </a:lnTo>
                    <a:lnTo>
                      <a:pt x="400" y="296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96"/>
                    </a:lnTo>
                    <a:lnTo>
                      <a:pt x="408" y="296"/>
                    </a:lnTo>
                    <a:lnTo>
                      <a:pt x="408" y="296"/>
                    </a:lnTo>
                    <a:lnTo>
                      <a:pt x="416" y="296"/>
                    </a:lnTo>
                    <a:lnTo>
                      <a:pt x="408" y="312"/>
                    </a:lnTo>
                    <a:lnTo>
                      <a:pt x="416" y="312"/>
                    </a:lnTo>
                    <a:lnTo>
                      <a:pt x="416" y="312"/>
                    </a:lnTo>
                    <a:lnTo>
                      <a:pt x="424" y="312"/>
                    </a:lnTo>
                    <a:lnTo>
                      <a:pt x="424" y="312"/>
                    </a:lnTo>
                    <a:lnTo>
                      <a:pt x="424" y="320"/>
                    </a:lnTo>
                    <a:lnTo>
                      <a:pt x="424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392" y="336"/>
                    </a:lnTo>
                    <a:lnTo>
                      <a:pt x="392" y="344"/>
                    </a:lnTo>
                    <a:lnTo>
                      <a:pt x="392" y="352"/>
                    </a:lnTo>
                    <a:lnTo>
                      <a:pt x="400" y="352"/>
                    </a:lnTo>
                    <a:lnTo>
                      <a:pt x="400" y="352"/>
                    </a:lnTo>
                    <a:lnTo>
                      <a:pt x="408" y="352"/>
                    </a:lnTo>
                    <a:lnTo>
                      <a:pt x="408" y="360"/>
                    </a:lnTo>
                    <a:lnTo>
                      <a:pt x="408" y="360"/>
                    </a:lnTo>
                    <a:lnTo>
                      <a:pt x="424" y="360"/>
                    </a:lnTo>
                    <a:lnTo>
                      <a:pt x="424" y="360"/>
                    </a:lnTo>
                    <a:lnTo>
                      <a:pt x="424" y="360"/>
                    </a:lnTo>
                    <a:lnTo>
                      <a:pt x="440" y="368"/>
                    </a:lnTo>
                    <a:lnTo>
                      <a:pt x="440" y="368"/>
                    </a:lnTo>
                    <a:lnTo>
                      <a:pt x="440" y="376"/>
                    </a:lnTo>
                    <a:lnTo>
                      <a:pt x="440" y="376"/>
                    </a:lnTo>
                    <a:lnTo>
                      <a:pt x="448" y="376"/>
                    </a:lnTo>
                    <a:lnTo>
                      <a:pt x="448" y="376"/>
                    </a:lnTo>
                    <a:lnTo>
                      <a:pt x="448" y="384"/>
                    </a:lnTo>
                    <a:lnTo>
                      <a:pt x="448" y="384"/>
                    </a:lnTo>
                    <a:lnTo>
                      <a:pt x="440" y="384"/>
                    </a:lnTo>
                    <a:lnTo>
                      <a:pt x="440" y="384"/>
                    </a:lnTo>
                    <a:lnTo>
                      <a:pt x="440" y="392"/>
                    </a:lnTo>
                    <a:lnTo>
                      <a:pt x="440" y="392"/>
                    </a:lnTo>
                    <a:lnTo>
                      <a:pt x="432" y="384"/>
                    </a:lnTo>
                    <a:lnTo>
                      <a:pt x="432" y="384"/>
                    </a:lnTo>
                    <a:lnTo>
                      <a:pt x="424" y="400"/>
                    </a:lnTo>
                    <a:lnTo>
                      <a:pt x="424" y="392"/>
                    </a:lnTo>
                    <a:lnTo>
                      <a:pt x="424" y="392"/>
                    </a:lnTo>
                    <a:lnTo>
                      <a:pt x="424" y="384"/>
                    </a:lnTo>
                    <a:lnTo>
                      <a:pt x="424" y="384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00" y="368"/>
                    </a:lnTo>
                    <a:lnTo>
                      <a:pt x="384" y="368"/>
                    </a:lnTo>
                    <a:lnTo>
                      <a:pt x="384" y="368"/>
                    </a:lnTo>
                    <a:lnTo>
                      <a:pt x="384" y="360"/>
                    </a:lnTo>
                    <a:lnTo>
                      <a:pt x="376" y="352"/>
                    </a:lnTo>
                    <a:lnTo>
                      <a:pt x="368" y="352"/>
                    </a:lnTo>
                    <a:lnTo>
                      <a:pt x="368" y="352"/>
                    </a:lnTo>
                    <a:lnTo>
                      <a:pt x="368" y="352"/>
                    </a:lnTo>
                    <a:lnTo>
                      <a:pt x="352" y="344"/>
                    </a:lnTo>
                    <a:lnTo>
                      <a:pt x="352" y="344"/>
                    </a:lnTo>
                    <a:lnTo>
                      <a:pt x="352" y="344"/>
                    </a:lnTo>
                    <a:lnTo>
                      <a:pt x="360" y="360"/>
                    </a:lnTo>
                    <a:lnTo>
                      <a:pt x="360" y="360"/>
                    </a:lnTo>
                    <a:lnTo>
                      <a:pt x="360" y="368"/>
                    </a:lnTo>
                    <a:lnTo>
                      <a:pt x="360" y="368"/>
                    </a:lnTo>
                    <a:lnTo>
                      <a:pt x="360" y="360"/>
                    </a:lnTo>
                    <a:lnTo>
                      <a:pt x="352" y="360"/>
                    </a:lnTo>
                    <a:lnTo>
                      <a:pt x="352" y="368"/>
                    </a:lnTo>
                    <a:lnTo>
                      <a:pt x="352" y="376"/>
                    </a:lnTo>
                    <a:lnTo>
                      <a:pt x="360" y="384"/>
                    </a:lnTo>
                    <a:lnTo>
                      <a:pt x="360" y="384"/>
                    </a:lnTo>
                    <a:lnTo>
                      <a:pt x="352" y="392"/>
                    </a:lnTo>
                    <a:lnTo>
                      <a:pt x="352" y="392"/>
                    </a:lnTo>
                    <a:lnTo>
                      <a:pt x="344" y="392"/>
                    </a:lnTo>
                    <a:lnTo>
                      <a:pt x="344" y="384"/>
                    </a:lnTo>
                    <a:lnTo>
                      <a:pt x="344" y="384"/>
                    </a:lnTo>
                    <a:lnTo>
                      <a:pt x="336" y="368"/>
                    </a:lnTo>
                    <a:lnTo>
                      <a:pt x="328" y="368"/>
                    </a:lnTo>
                    <a:lnTo>
                      <a:pt x="328" y="368"/>
                    </a:lnTo>
                    <a:lnTo>
                      <a:pt x="320" y="376"/>
                    </a:lnTo>
                    <a:lnTo>
                      <a:pt x="320" y="376"/>
                    </a:lnTo>
                    <a:lnTo>
                      <a:pt x="312" y="368"/>
                    </a:lnTo>
                    <a:lnTo>
                      <a:pt x="312" y="368"/>
                    </a:lnTo>
                    <a:lnTo>
                      <a:pt x="312" y="376"/>
                    </a:lnTo>
                    <a:lnTo>
                      <a:pt x="312" y="376"/>
                    </a:lnTo>
                    <a:lnTo>
                      <a:pt x="304" y="392"/>
                    </a:lnTo>
                    <a:lnTo>
                      <a:pt x="296" y="392"/>
                    </a:lnTo>
                    <a:lnTo>
                      <a:pt x="288" y="392"/>
                    </a:lnTo>
                    <a:lnTo>
                      <a:pt x="288" y="392"/>
                    </a:lnTo>
                    <a:lnTo>
                      <a:pt x="288" y="384"/>
                    </a:lnTo>
                    <a:lnTo>
                      <a:pt x="288" y="376"/>
                    </a:lnTo>
                    <a:lnTo>
                      <a:pt x="296" y="376"/>
                    </a:lnTo>
                    <a:lnTo>
                      <a:pt x="296" y="376"/>
                    </a:lnTo>
                    <a:lnTo>
                      <a:pt x="280" y="376"/>
                    </a:lnTo>
                    <a:lnTo>
                      <a:pt x="280" y="376"/>
                    </a:lnTo>
                    <a:lnTo>
                      <a:pt x="280" y="384"/>
                    </a:lnTo>
                    <a:lnTo>
                      <a:pt x="280" y="384"/>
                    </a:lnTo>
                    <a:lnTo>
                      <a:pt x="264" y="384"/>
                    </a:lnTo>
                    <a:lnTo>
                      <a:pt x="264" y="384"/>
                    </a:lnTo>
                    <a:lnTo>
                      <a:pt x="272" y="376"/>
                    </a:lnTo>
                    <a:lnTo>
                      <a:pt x="272" y="376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32" y="352"/>
                    </a:lnTo>
                    <a:lnTo>
                      <a:pt x="232" y="352"/>
                    </a:lnTo>
                    <a:lnTo>
                      <a:pt x="224" y="352"/>
                    </a:lnTo>
                    <a:lnTo>
                      <a:pt x="224" y="352"/>
                    </a:lnTo>
                    <a:lnTo>
                      <a:pt x="224" y="344"/>
                    </a:lnTo>
                    <a:lnTo>
                      <a:pt x="224" y="344"/>
                    </a:lnTo>
                    <a:lnTo>
                      <a:pt x="224" y="336"/>
                    </a:lnTo>
                    <a:lnTo>
                      <a:pt x="224" y="336"/>
                    </a:lnTo>
                    <a:lnTo>
                      <a:pt x="216" y="328"/>
                    </a:lnTo>
                    <a:lnTo>
                      <a:pt x="208" y="328"/>
                    </a:lnTo>
                    <a:lnTo>
                      <a:pt x="208" y="336"/>
                    </a:lnTo>
                    <a:lnTo>
                      <a:pt x="200" y="336"/>
                    </a:lnTo>
                    <a:lnTo>
                      <a:pt x="200" y="328"/>
                    </a:lnTo>
                    <a:lnTo>
                      <a:pt x="200" y="320"/>
                    </a:lnTo>
                    <a:lnTo>
                      <a:pt x="200" y="320"/>
                    </a:lnTo>
                    <a:lnTo>
                      <a:pt x="192" y="328"/>
                    </a:lnTo>
                    <a:lnTo>
                      <a:pt x="192" y="328"/>
                    </a:lnTo>
                    <a:lnTo>
                      <a:pt x="176" y="336"/>
                    </a:lnTo>
                    <a:lnTo>
                      <a:pt x="168" y="336"/>
                    </a:lnTo>
                    <a:lnTo>
                      <a:pt x="168" y="336"/>
                    </a:lnTo>
                    <a:lnTo>
                      <a:pt x="184" y="344"/>
                    </a:lnTo>
                    <a:lnTo>
                      <a:pt x="184" y="344"/>
                    </a:lnTo>
                    <a:lnTo>
                      <a:pt x="184" y="352"/>
                    </a:lnTo>
                    <a:lnTo>
                      <a:pt x="184" y="352"/>
                    </a:lnTo>
                    <a:lnTo>
                      <a:pt x="168" y="360"/>
                    </a:lnTo>
                    <a:lnTo>
                      <a:pt x="168" y="360"/>
                    </a:lnTo>
                    <a:lnTo>
                      <a:pt x="144" y="352"/>
                    </a:lnTo>
                    <a:lnTo>
                      <a:pt x="104" y="352"/>
                    </a:lnTo>
                    <a:lnTo>
                      <a:pt x="88" y="336"/>
                    </a:lnTo>
                    <a:lnTo>
                      <a:pt x="88" y="336"/>
                    </a:lnTo>
                    <a:lnTo>
                      <a:pt x="72" y="336"/>
                    </a:lnTo>
                    <a:lnTo>
                      <a:pt x="72" y="336"/>
                    </a:lnTo>
                    <a:lnTo>
                      <a:pt x="72" y="328"/>
                    </a:lnTo>
                    <a:lnTo>
                      <a:pt x="72" y="328"/>
                    </a:lnTo>
                    <a:lnTo>
                      <a:pt x="80" y="320"/>
                    </a:lnTo>
                    <a:lnTo>
                      <a:pt x="80" y="320"/>
                    </a:lnTo>
                    <a:lnTo>
                      <a:pt x="72" y="304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64" y="320"/>
                    </a:lnTo>
                    <a:lnTo>
                      <a:pt x="64" y="328"/>
                    </a:lnTo>
                    <a:lnTo>
                      <a:pt x="64" y="328"/>
                    </a:lnTo>
                    <a:lnTo>
                      <a:pt x="72" y="328"/>
                    </a:lnTo>
                    <a:lnTo>
                      <a:pt x="72" y="328"/>
                    </a:lnTo>
                    <a:lnTo>
                      <a:pt x="64" y="336"/>
                    </a:lnTo>
                    <a:lnTo>
                      <a:pt x="64" y="336"/>
                    </a:lnTo>
                    <a:lnTo>
                      <a:pt x="64" y="336"/>
                    </a:lnTo>
                    <a:lnTo>
                      <a:pt x="40" y="336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24" y="336"/>
                    </a:lnTo>
                    <a:lnTo>
                      <a:pt x="24" y="336"/>
                    </a:lnTo>
                    <a:lnTo>
                      <a:pt x="32" y="320"/>
                    </a:lnTo>
                    <a:lnTo>
                      <a:pt x="32" y="320"/>
                    </a:lnTo>
                    <a:lnTo>
                      <a:pt x="32" y="312"/>
                    </a:lnTo>
                    <a:lnTo>
                      <a:pt x="32" y="312"/>
                    </a:lnTo>
                    <a:lnTo>
                      <a:pt x="40" y="304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Freeform 138">
                <a:extLst>
                  <a:ext uri="{FF2B5EF4-FFF2-40B4-BE49-F238E27FC236}">
                    <a16:creationId xmlns:a16="http://schemas.microsoft.com/office/drawing/2014/main" id="{0FCF1F2E-B321-D571-9DBA-73CEBA3E3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6108" y="2694586"/>
                <a:ext cx="352389" cy="654195"/>
              </a:xfrm>
              <a:custGeom>
                <a:avLst/>
                <a:gdLst/>
                <a:ahLst/>
                <a:cxnLst>
                  <a:cxn ang="0">
                    <a:pos x="208" y="480"/>
                  </a:cxn>
                  <a:cxn ang="0">
                    <a:pos x="216" y="488"/>
                  </a:cxn>
                  <a:cxn ang="0">
                    <a:pos x="248" y="480"/>
                  </a:cxn>
                  <a:cxn ang="0">
                    <a:pos x="240" y="472"/>
                  </a:cxn>
                  <a:cxn ang="0">
                    <a:pos x="256" y="480"/>
                  </a:cxn>
                  <a:cxn ang="0">
                    <a:pos x="264" y="480"/>
                  </a:cxn>
                  <a:cxn ang="0">
                    <a:pos x="272" y="472"/>
                  </a:cxn>
                  <a:cxn ang="0">
                    <a:pos x="288" y="472"/>
                  </a:cxn>
                  <a:cxn ang="0">
                    <a:pos x="272" y="0"/>
                  </a:cxn>
                  <a:cxn ang="0">
                    <a:pos x="104" y="16"/>
                  </a:cxn>
                  <a:cxn ang="0">
                    <a:pos x="88" y="40"/>
                  </a:cxn>
                  <a:cxn ang="0">
                    <a:pos x="80" y="48"/>
                  </a:cxn>
                  <a:cxn ang="0">
                    <a:pos x="72" y="80"/>
                  </a:cxn>
                  <a:cxn ang="0">
                    <a:pos x="72" y="80"/>
                  </a:cxn>
                  <a:cxn ang="0">
                    <a:pos x="56" y="104"/>
                  </a:cxn>
                  <a:cxn ang="0">
                    <a:pos x="48" y="112"/>
                  </a:cxn>
                  <a:cxn ang="0">
                    <a:pos x="40" y="120"/>
                  </a:cxn>
                  <a:cxn ang="0">
                    <a:pos x="40" y="136"/>
                  </a:cxn>
                  <a:cxn ang="0">
                    <a:pos x="32" y="144"/>
                  </a:cxn>
                  <a:cxn ang="0">
                    <a:pos x="40" y="152"/>
                  </a:cxn>
                  <a:cxn ang="0">
                    <a:pos x="32" y="160"/>
                  </a:cxn>
                  <a:cxn ang="0">
                    <a:pos x="24" y="168"/>
                  </a:cxn>
                  <a:cxn ang="0">
                    <a:pos x="40" y="200"/>
                  </a:cxn>
                  <a:cxn ang="0">
                    <a:pos x="40" y="208"/>
                  </a:cxn>
                  <a:cxn ang="0">
                    <a:pos x="32" y="224"/>
                  </a:cxn>
                  <a:cxn ang="0">
                    <a:pos x="32" y="232"/>
                  </a:cxn>
                  <a:cxn ang="0">
                    <a:pos x="40" y="232"/>
                  </a:cxn>
                  <a:cxn ang="0">
                    <a:pos x="40" y="248"/>
                  </a:cxn>
                  <a:cxn ang="0">
                    <a:pos x="40" y="256"/>
                  </a:cxn>
                  <a:cxn ang="0">
                    <a:pos x="40" y="264"/>
                  </a:cxn>
                  <a:cxn ang="0">
                    <a:pos x="48" y="272"/>
                  </a:cxn>
                  <a:cxn ang="0">
                    <a:pos x="48" y="280"/>
                  </a:cxn>
                  <a:cxn ang="0">
                    <a:pos x="48" y="280"/>
                  </a:cxn>
                  <a:cxn ang="0">
                    <a:pos x="56" y="288"/>
                  </a:cxn>
                  <a:cxn ang="0">
                    <a:pos x="56" y="304"/>
                  </a:cxn>
                  <a:cxn ang="0">
                    <a:pos x="40" y="312"/>
                  </a:cxn>
                  <a:cxn ang="0">
                    <a:pos x="40" y="320"/>
                  </a:cxn>
                  <a:cxn ang="0">
                    <a:pos x="40" y="344"/>
                  </a:cxn>
                  <a:cxn ang="0">
                    <a:pos x="24" y="360"/>
                  </a:cxn>
                  <a:cxn ang="0">
                    <a:pos x="16" y="368"/>
                  </a:cxn>
                  <a:cxn ang="0">
                    <a:pos x="24" y="368"/>
                  </a:cxn>
                  <a:cxn ang="0">
                    <a:pos x="16" y="384"/>
                  </a:cxn>
                  <a:cxn ang="0">
                    <a:pos x="16" y="392"/>
                  </a:cxn>
                  <a:cxn ang="0">
                    <a:pos x="16" y="400"/>
                  </a:cxn>
                  <a:cxn ang="0">
                    <a:pos x="8" y="416"/>
                  </a:cxn>
                  <a:cxn ang="0">
                    <a:pos x="8" y="424"/>
                  </a:cxn>
                  <a:cxn ang="0">
                    <a:pos x="168" y="416"/>
                  </a:cxn>
                  <a:cxn ang="0">
                    <a:pos x="160" y="448"/>
                  </a:cxn>
                  <a:cxn ang="0">
                    <a:pos x="184" y="488"/>
                  </a:cxn>
                  <a:cxn ang="0">
                    <a:pos x="200" y="496"/>
                  </a:cxn>
                </a:cxnLst>
                <a:rect l="0" t="0" r="r" b="b"/>
                <a:pathLst>
                  <a:path w="288" h="496">
                    <a:moveTo>
                      <a:pt x="208" y="488"/>
                    </a:moveTo>
                    <a:lnTo>
                      <a:pt x="208" y="488"/>
                    </a:lnTo>
                    <a:lnTo>
                      <a:pt x="208" y="480"/>
                    </a:lnTo>
                    <a:lnTo>
                      <a:pt x="208" y="480"/>
                    </a:lnTo>
                    <a:lnTo>
                      <a:pt x="216" y="488"/>
                    </a:lnTo>
                    <a:lnTo>
                      <a:pt x="216" y="488"/>
                    </a:lnTo>
                    <a:lnTo>
                      <a:pt x="240" y="480"/>
                    </a:lnTo>
                    <a:lnTo>
                      <a:pt x="240" y="480"/>
                    </a:lnTo>
                    <a:lnTo>
                      <a:pt x="248" y="480"/>
                    </a:lnTo>
                    <a:lnTo>
                      <a:pt x="248" y="472"/>
                    </a:lnTo>
                    <a:lnTo>
                      <a:pt x="240" y="472"/>
                    </a:lnTo>
                    <a:lnTo>
                      <a:pt x="240" y="472"/>
                    </a:lnTo>
                    <a:lnTo>
                      <a:pt x="248" y="472"/>
                    </a:lnTo>
                    <a:lnTo>
                      <a:pt x="256" y="472"/>
                    </a:lnTo>
                    <a:lnTo>
                      <a:pt x="256" y="480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64" y="480"/>
                    </a:lnTo>
                    <a:lnTo>
                      <a:pt x="272" y="472"/>
                    </a:lnTo>
                    <a:lnTo>
                      <a:pt x="272" y="472"/>
                    </a:lnTo>
                    <a:lnTo>
                      <a:pt x="272" y="472"/>
                    </a:lnTo>
                    <a:lnTo>
                      <a:pt x="280" y="480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72" y="320"/>
                    </a:lnTo>
                    <a:lnTo>
                      <a:pt x="272" y="320"/>
                    </a:lnTo>
                    <a:lnTo>
                      <a:pt x="272" y="0"/>
                    </a:lnTo>
                    <a:lnTo>
                      <a:pt x="272" y="0"/>
                    </a:lnTo>
                    <a:lnTo>
                      <a:pt x="104" y="16"/>
                    </a:lnTo>
                    <a:lnTo>
                      <a:pt x="104" y="16"/>
                    </a:lnTo>
                    <a:lnTo>
                      <a:pt x="104" y="24"/>
                    </a:lnTo>
                    <a:lnTo>
                      <a:pt x="96" y="32"/>
                    </a:lnTo>
                    <a:lnTo>
                      <a:pt x="88" y="40"/>
                    </a:lnTo>
                    <a:lnTo>
                      <a:pt x="88" y="40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80" y="72"/>
                    </a:lnTo>
                    <a:lnTo>
                      <a:pt x="80" y="72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56" y="96"/>
                    </a:lnTo>
                    <a:lnTo>
                      <a:pt x="56" y="96"/>
                    </a:lnTo>
                    <a:lnTo>
                      <a:pt x="56" y="104"/>
                    </a:lnTo>
                    <a:lnTo>
                      <a:pt x="56" y="104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48" y="120"/>
                    </a:lnTo>
                    <a:lnTo>
                      <a:pt x="40" y="120"/>
                    </a:lnTo>
                    <a:lnTo>
                      <a:pt x="40" y="128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0" y="144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40" y="152"/>
                    </a:lnTo>
                    <a:lnTo>
                      <a:pt x="40" y="152"/>
                    </a:lnTo>
                    <a:lnTo>
                      <a:pt x="40" y="152"/>
                    </a:lnTo>
                    <a:lnTo>
                      <a:pt x="32" y="152"/>
                    </a:lnTo>
                    <a:lnTo>
                      <a:pt x="32" y="160"/>
                    </a:lnTo>
                    <a:lnTo>
                      <a:pt x="32" y="160"/>
                    </a:lnTo>
                    <a:lnTo>
                      <a:pt x="32" y="160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32" y="176"/>
                    </a:lnTo>
                    <a:lnTo>
                      <a:pt x="32" y="184"/>
                    </a:lnTo>
                    <a:lnTo>
                      <a:pt x="40" y="200"/>
                    </a:lnTo>
                    <a:lnTo>
                      <a:pt x="40" y="200"/>
                    </a:lnTo>
                    <a:lnTo>
                      <a:pt x="40" y="208"/>
                    </a:lnTo>
                    <a:lnTo>
                      <a:pt x="40" y="208"/>
                    </a:lnTo>
                    <a:lnTo>
                      <a:pt x="40" y="208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32"/>
                    </a:lnTo>
                    <a:lnTo>
                      <a:pt x="32" y="232"/>
                    </a:lnTo>
                    <a:lnTo>
                      <a:pt x="32" y="232"/>
                    </a:lnTo>
                    <a:lnTo>
                      <a:pt x="40" y="232"/>
                    </a:lnTo>
                    <a:lnTo>
                      <a:pt x="40" y="232"/>
                    </a:lnTo>
                    <a:lnTo>
                      <a:pt x="40" y="240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40" y="256"/>
                    </a:lnTo>
                    <a:lnTo>
                      <a:pt x="40" y="256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8" y="264"/>
                    </a:lnTo>
                    <a:lnTo>
                      <a:pt x="48" y="264"/>
                    </a:lnTo>
                    <a:lnTo>
                      <a:pt x="48" y="272"/>
                    </a:lnTo>
                    <a:lnTo>
                      <a:pt x="48" y="272"/>
                    </a:lnTo>
                    <a:lnTo>
                      <a:pt x="48" y="272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8"/>
                    </a:lnTo>
                    <a:lnTo>
                      <a:pt x="56" y="288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56" y="304"/>
                    </a:lnTo>
                    <a:lnTo>
                      <a:pt x="48" y="304"/>
                    </a:lnTo>
                    <a:lnTo>
                      <a:pt x="40" y="304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8" y="312"/>
                    </a:lnTo>
                    <a:lnTo>
                      <a:pt x="40" y="320"/>
                    </a:lnTo>
                    <a:lnTo>
                      <a:pt x="40" y="328"/>
                    </a:lnTo>
                    <a:lnTo>
                      <a:pt x="40" y="344"/>
                    </a:lnTo>
                    <a:lnTo>
                      <a:pt x="40" y="344"/>
                    </a:lnTo>
                    <a:lnTo>
                      <a:pt x="32" y="336"/>
                    </a:lnTo>
                    <a:lnTo>
                      <a:pt x="32" y="336"/>
                    </a:lnTo>
                    <a:lnTo>
                      <a:pt x="24" y="360"/>
                    </a:lnTo>
                    <a:lnTo>
                      <a:pt x="24" y="360"/>
                    </a:lnTo>
                    <a:lnTo>
                      <a:pt x="16" y="368"/>
                    </a:lnTo>
                    <a:lnTo>
                      <a:pt x="16" y="368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16" y="376"/>
                    </a:lnTo>
                    <a:lnTo>
                      <a:pt x="16" y="376"/>
                    </a:lnTo>
                    <a:lnTo>
                      <a:pt x="16" y="384"/>
                    </a:lnTo>
                    <a:lnTo>
                      <a:pt x="16" y="384"/>
                    </a:lnTo>
                    <a:lnTo>
                      <a:pt x="8" y="392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400"/>
                    </a:lnTo>
                    <a:lnTo>
                      <a:pt x="0" y="408"/>
                    </a:lnTo>
                    <a:lnTo>
                      <a:pt x="0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168" y="416"/>
                    </a:lnTo>
                    <a:lnTo>
                      <a:pt x="168" y="416"/>
                    </a:lnTo>
                    <a:lnTo>
                      <a:pt x="168" y="440"/>
                    </a:lnTo>
                    <a:lnTo>
                      <a:pt x="168" y="440"/>
                    </a:lnTo>
                    <a:lnTo>
                      <a:pt x="160" y="448"/>
                    </a:lnTo>
                    <a:lnTo>
                      <a:pt x="160" y="464"/>
                    </a:lnTo>
                    <a:lnTo>
                      <a:pt x="168" y="464"/>
                    </a:lnTo>
                    <a:lnTo>
                      <a:pt x="184" y="488"/>
                    </a:lnTo>
                    <a:lnTo>
                      <a:pt x="184" y="496"/>
                    </a:lnTo>
                    <a:lnTo>
                      <a:pt x="184" y="496"/>
                    </a:lnTo>
                    <a:lnTo>
                      <a:pt x="200" y="496"/>
                    </a:lnTo>
                    <a:lnTo>
                      <a:pt x="200" y="496"/>
                    </a:lnTo>
                    <a:lnTo>
                      <a:pt x="208" y="488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Freeform 139">
                <a:extLst>
                  <a:ext uri="{FF2B5EF4-FFF2-40B4-BE49-F238E27FC236}">
                    <a16:creationId xmlns:a16="http://schemas.microsoft.com/office/drawing/2014/main" id="{DB5763F4-FBE9-B1C6-70CB-9FDA82C70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6746" y="2643363"/>
                <a:ext cx="521940" cy="589322"/>
              </a:xfrm>
              <a:custGeom>
                <a:avLst/>
                <a:gdLst/>
                <a:ahLst/>
                <a:cxnLst>
                  <a:cxn ang="0">
                    <a:pos x="392" y="392"/>
                  </a:cxn>
                  <a:cxn ang="0">
                    <a:pos x="400" y="392"/>
                  </a:cxn>
                  <a:cxn ang="0">
                    <a:pos x="400" y="384"/>
                  </a:cxn>
                  <a:cxn ang="0">
                    <a:pos x="392" y="384"/>
                  </a:cxn>
                  <a:cxn ang="0">
                    <a:pos x="392" y="376"/>
                  </a:cxn>
                  <a:cxn ang="0">
                    <a:pos x="400" y="376"/>
                  </a:cxn>
                  <a:cxn ang="0">
                    <a:pos x="392" y="376"/>
                  </a:cxn>
                  <a:cxn ang="0">
                    <a:pos x="392" y="368"/>
                  </a:cxn>
                  <a:cxn ang="0">
                    <a:pos x="384" y="360"/>
                  </a:cxn>
                  <a:cxn ang="0">
                    <a:pos x="392" y="360"/>
                  </a:cxn>
                  <a:cxn ang="0">
                    <a:pos x="392" y="368"/>
                  </a:cxn>
                  <a:cxn ang="0">
                    <a:pos x="392" y="344"/>
                  </a:cxn>
                  <a:cxn ang="0">
                    <a:pos x="400" y="344"/>
                  </a:cxn>
                  <a:cxn ang="0">
                    <a:pos x="400" y="344"/>
                  </a:cxn>
                  <a:cxn ang="0">
                    <a:pos x="400" y="320"/>
                  </a:cxn>
                  <a:cxn ang="0">
                    <a:pos x="408" y="320"/>
                  </a:cxn>
                  <a:cxn ang="0">
                    <a:pos x="408" y="312"/>
                  </a:cxn>
                  <a:cxn ang="0">
                    <a:pos x="400" y="312"/>
                  </a:cxn>
                  <a:cxn ang="0">
                    <a:pos x="408" y="304"/>
                  </a:cxn>
                  <a:cxn ang="0">
                    <a:pos x="408" y="296"/>
                  </a:cxn>
                  <a:cxn ang="0">
                    <a:pos x="408" y="288"/>
                  </a:cxn>
                  <a:cxn ang="0">
                    <a:pos x="408" y="280"/>
                  </a:cxn>
                  <a:cxn ang="0">
                    <a:pos x="416" y="272"/>
                  </a:cxn>
                  <a:cxn ang="0">
                    <a:pos x="416" y="264"/>
                  </a:cxn>
                  <a:cxn ang="0">
                    <a:pos x="408" y="264"/>
                  </a:cxn>
                  <a:cxn ang="0">
                    <a:pos x="408" y="256"/>
                  </a:cxn>
                  <a:cxn ang="0">
                    <a:pos x="384" y="216"/>
                  </a:cxn>
                  <a:cxn ang="0">
                    <a:pos x="376" y="208"/>
                  </a:cxn>
                  <a:cxn ang="0">
                    <a:pos x="352" y="176"/>
                  </a:cxn>
                  <a:cxn ang="0">
                    <a:pos x="344" y="168"/>
                  </a:cxn>
                  <a:cxn ang="0">
                    <a:pos x="320" y="152"/>
                  </a:cxn>
                  <a:cxn ang="0">
                    <a:pos x="312" y="128"/>
                  </a:cxn>
                  <a:cxn ang="0">
                    <a:pos x="304" y="128"/>
                  </a:cxn>
                  <a:cxn ang="0">
                    <a:pos x="288" y="104"/>
                  </a:cxn>
                  <a:cxn ang="0">
                    <a:pos x="280" y="104"/>
                  </a:cxn>
                  <a:cxn ang="0">
                    <a:pos x="256" y="88"/>
                  </a:cxn>
                  <a:cxn ang="0">
                    <a:pos x="240" y="56"/>
                  </a:cxn>
                  <a:cxn ang="0">
                    <a:pos x="232" y="48"/>
                  </a:cxn>
                  <a:cxn ang="0">
                    <a:pos x="216" y="48"/>
                  </a:cxn>
                  <a:cxn ang="0">
                    <a:pos x="200" y="40"/>
                  </a:cxn>
                  <a:cxn ang="0">
                    <a:pos x="184" y="40"/>
                  </a:cxn>
                  <a:cxn ang="0">
                    <a:pos x="200" y="0"/>
                  </a:cxn>
                  <a:cxn ang="0">
                    <a:pos x="200" y="0"/>
                  </a:cxn>
                  <a:cxn ang="0">
                    <a:pos x="0" y="24"/>
                  </a:cxn>
                  <a:cxn ang="0">
                    <a:pos x="56" y="232"/>
                  </a:cxn>
                  <a:cxn ang="0">
                    <a:pos x="72" y="264"/>
                  </a:cxn>
                  <a:cxn ang="0">
                    <a:pos x="80" y="288"/>
                  </a:cxn>
                  <a:cxn ang="0">
                    <a:pos x="88" y="288"/>
                  </a:cxn>
                  <a:cxn ang="0">
                    <a:pos x="72" y="304"/>
                  </a:cxn>
                  <a:cxn ang="0">
                    <a:pos x="72" y="336"/>
                  </a:cxn>
                  <a:cxn ang="0">
                    <a:pos x="80" y="368"/>
                  </a:cxn>
                  <a:cxn ang="0">
                    <a:pos x="80" y="392"/>
                  </a:cxn>
                  <a:cxn ang="0">
                    <a:pos x="96" y="424"/>
                  </a:cxn>
                  <a:cxn ang="0">
                    <a:pos x="112" y="448"/>
                  </a:cxn>
                  <a:cxn ang="0">
                    <a:pos x="336" y="432"/>
                  </a:cxn>
                  <a:cxn ang="0">
                    <a:pos x="344" y="448"/>
                  </a:cxn>
                  <a:cxn ang="0">
                    <a:pos x="360" y="448"/>
                  </a:cxn>
                  <a:cxn ang="0">
                    <a:pos x="352" y="432"/>
                  </a:cxn>
                  <a:cxn ang="0">
                    <a:pos x="352" y="408"/>
                  </a:cxn>
                  <a:cxn ang="0">
                    <a:pos x="360" y="400"/>
                  </a:cxn>
                  <a:cxn ang="0">
                    <a:pos x="384" y="408"/>
                  </a:cxn>
                  <a:cxn ang="0">
                    <a:pos x="400" y="408"/>
                  </a:cxn>
                  <a:cxn ang="0">
                    <a:pos x="400" y="400"/>
                  </a:cxn>
                </a:cxnLst>
                <a:rect l="0" t="0" r="r" b="b"/>
                <a:pathLst>
                  <a:path w="416" h="448">
                    <a:moveTo>
                      <a:pt x="392" y="400"/>
                    </a:moveTo>
                    <a:lnTo>
                      <a:pt x="392" y="392"/>
                    </a:lnTo>
                    <a:lnTo>
                      <a:pt x="392" y="392"/>
                    </a:lnTo>
                    <a:lnTo>
                      <a:pt x="400" y="392"/>
                    </a:lnTo>
                    <a:lnTo>
                      <a:pt x="400" y="392"/>
                    </a:lnTo>
                    <a:lnTo>
                      <a:pt x="400" y="384"/>
                    </a:lnTo>
                    <a:lnTo>
                      <a:pt x="400" y="384"/>
                    </a:lnTo>
                    <a:lnTo>
                      <a:pt x="392" y="384"/>
                    </a:lnTo>
                    <a:lnTo>
                      <a:pt x="392" y="384"/>
                    </a:lnTo>
                    <a:lnTo>
                      <a:pt x="392" y="376"/>
                    </a:lnTo>
                    <a:lnTo>
                      <a:pt x="400" y="376"/>
                    </a:lnTo>
                    <a:lnTo>
                      <a:pt x="400" y="376"/>
                    </a:lnTo>
                    <a:lnTo>
                      <a:pt x="392" y="376"/>
                    </a:lnTo>
                    <a:lnTo>
                      <a:pt x="392" y="376"/>
                    </a:lnTo>
                    <a:lnTo>
                      <a:pt x="392" y="376"/>
                    </a:lnTo>
                    <a:lnTo>
                      <a:pt x="392" y="368"/>
                    </a:lnTo>
                    <a:lnTo>
                      <a:pt x="392" y="368"/>
                    </a:lnTo>
                    <a:lnTo>
                      <a:pt x="384" y="360"/>
                    </a:lnTo>
                    <a:lnTo>
                      <a:pt x="384" y="360"/>
                    </a:lnTo>
                    <a:lnTo>
                      <a:pt x="392" y="360"/>
                    </a:lnTo>
                    <a:lnTo>
                      <a:pt x="392" y="368"/>
                    </a:lnTo>
                    <a:lnTo>
                      <a:pt x="392" y="368"/>
                    </a:lnTo>
                    <a:lnTo>
                      <a:pt x="392" y="352"/>
                    </a:lnTo>
                    <a:lnTo>
                      <a:pt x="392" y="344"/>
                    </a:lnTo>
                    <a:lnTo>
                      <a:pt x="392" y="344"/>
                    </a:lnTo>
                    <a:lnTo>
                      <a:pt x="400" y="344"/>
                    </a:lnTo>
                    <a:lnTo>
                      <a:pt x="400" y="344"/>
                    </a:lnTo>
                    <a:lnTo>
                      <a:pt x="400" y="344"/>
                    </a:lnTo>
                    <a:lnTo>
                      <a:pt x="400" y="328"/>
                    </a:lnTo>
                    <a:lnTo>
                      <a:pt x="400" y="320"/>
                    </a:lnTo>
                    <a:lnTo>
                      <a:pt x="400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12"/>
                    </a:lnTo>
                    <a:lnTo>
                      <a:pt x="400" y="312"/>
                    </a:lnTo>
                    <a:lnTo>
                      <a:pt x="400" y="312"/>
                    </a:lnTo>
                    <a:lnTo>
                      <a:pt x="400" y="304"/>
                    </a:lnTo>
                    <a:lnTo>
                      <a:pt x="408" y="304"/>
                    </a:lnTo>
                    <a:lnTo>
                      <a:pt x="408" y="304"/>
                    </a:lnTo>
                    <a:lnTo>
                      <a:pt x="408" y="296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0"/>
                    </a:lnTo>
                    <a:lnTo>
                      <a:pt x="408" y="280"/>
                    </a:lnTo>
                    <a:lnTo>
                      <a:pt x="416" y="272"/>
                    </a:lnTo>
                    <a:lnTo>
                      <a:pt x="416" y="272"/>
                    </a:lnTo>
                    <a:lnTo>
                      <a:pt x="416" y="264"/>
                    </a:lnTo>
                    <a:lnTo>
                      <a:pt x="416" y="264"/>
                    </a:lnTo>
                    <a:lnTo>
                      <a:pt x="408" y="264"/>
                    </a:lnTo>
                    <a:lnTo>
                      <a:pt x="408" y="264"/>
                    </a:lnTo>
                    <a:lnTo>
                      <a:pt x="408" y="264"/>
                    </a:lnTo>
                    <a:lnTo>
                      <a:pt x="408" y="256"/>
                    </a:lnTo>
                    <a:lnTo>
                      <a:pt x="408" y="240"/>
                    </a:lnTo>
                    <a:lnTo>
                      <a:pt x="384" y="216"/>
                    </a:lnTo>
                    <a:lnTo>
                      <a:pt x="376" y="208"/>
                    </a:lnTo>
                    <a:lnTo>
                      <a:pt x="376" y="208"/>
                    </a:lnTo>
                    <a:lnTo>
                      <a:pt x="376" y="184"/>
                    </a:lnTo>
                    <a:lnTo>
                      <a:pt x="352" y="176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36" y="160"/>
                    </a:lnTo>
                    <a:lnTo>
                      <a:pt x="320" y="152"/>
                    </a:lnTo>
                    <a:lnTo>
                      <a:pt x="320" y="136"/>
                    </a:lnTo>
                    <a:lnTo>
                      <a:pt x="312" y="128"/>
                    </a:lnTo>
                    <a:lnTo>
                      <a:pt x="304" y="128"/>
                    </a:lnTo>
                    <a:lnTo>
                      <a:pt x="304" y="128"/>
                    </a:lnTo>
                    <a:lnTo>
                      <a:pt x="296" y="120"/>
                    </a:lnTo>
                    <a:lnTo>
                      <a:pt x="288" y="104"/>
                    </a:lnTo>
                    <a:lnTo>
                      <a:pt x="280" y="104"/>
                    </a:lnTo>
                    <a:lnTo>
                      <a:pt x="280" y="104"/>
                    </a:lnTo>
                    <a:lnTo>
                      <a:pt x="264" y="104"/>
                    </a:lnTo>
                    <a:lnTo>
                      <a:pt x="256" y="88"/>
                    </a:lnTo>
                    <a:lnTo>
                      <a:pt x="248" y="80"/>
                    </a:lnTo>
                    <a:lnTo>
                      <a:pt x="240" y="56"/>
                    </a:lnTo>
                    <a:lnTo>
                      <a:pt x="232" y="48"/>
                    </a:lnTo>
                    <a:lnTo>
                      <a:pt x="232" y="48"/>
                    </a:lnTo>
                    <a:lnTo>
                      <a:pt x="224" y="48"/>
                    </a:lnTo>
                    <a:lnTo>
                      <a:pt x="216" y="48"/>
                    </a:lnTo>
                    <a:lnTo>
                      <a:pt x="208" y="40"/>
                    </a:lnTo>
                    <a:lnTo>
                      <a:pt x="200" y="40"/>
                    </a:lnTo>
                    <a:lnTo>
                      <a:pt x="200" y="40"/>
                    </a:lnTo>
                    <a:lnTo>
                      <a:pt x="184" y="40"/>
                    </a:lnTo>
                    <a:lnTo>
                      <a:pt x="184" y="16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104" y="16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56" y="232"/>
                    </a:lnTo>
                    <a:lnTo>
                      <a:pt x="72" y="264"/>
                    </a:lnTo>
                    <a:lnTo>
                      <a:pt x="72" y="264"/>
                    </a:lnTo>
                    <a:lnTo>
                      <a:pt x="80" y="272"/>
                    </a:lnTo>
                    <a:lnTo>
                      <a:pt x="80" y="288"/>
                    </a:lnTo>
                    <a:lnTo>
                      <a:pt x="80" y="288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72" y="304"/>
                    </a:lnTo>
                    <a:lnTo>
                      <a:pt x="72" y="312"/>
                    </a:lnTo>
                    <a:lnTo>
                      <a:pt x="72" y="336"/>
                    </a:lnTo>
                    <a:lnTo>
                      <a:pt x="72" y="360"/>
                    </a:lnTo>
                    <a:lnTo>
                      <a:pt x="80" y="368"/>
                    </a:lnTo>
                    <a:lnTo>
                      <a:pt x="80" y="384"/>
                    </a:lnTo>
                    <a:lnTo>
                      <a:pt x="80" y="392"/>
                    </a:lnTo>
                    <a:lnTo>
                      <a:pt x="80" y="392"/>
                    </a:lnTo>
                    <a:lnTo>
                      <a:pt x="96" y="424"/>
                    </a:lnTo>
                    <a:lnTo>
                      <a:pt x="112" y="448"/>
                    </a:lnTo>
                    <a:lnTo>
                      <a:pt x="112" y="448"/>
                    </a:lnTo>
                    <a:lnTo>
                      <a:pt x="336" y="432"/>
                    </a:lnTo>
                    <a:lnTo>
                      <a:pt x="336" y="432"/>
                    </a:lnTo>
                    <a:lnTo>
                      <a:pt x="344" y="448"/>
                    </a:lnTo>
                    <a:lnTo>
                      <a:pt x="344" y="448"/>
                    </a:lnTo>
                    <a:lnTo>
                      <a:pt x="360" y="448"/>
                    </a:lnTo>
                    <a:lnTo>
                      <a:pt x="360" y="448"/>
                    </a:lnTo>
                    <a:lnTo>
                      <a:pt x="360" y="440"/>
                    </a:lnTo>
                    <a:lnTo>
                      <a:pt x="352" y="432"/>
                    </a:lnTo>
                    <a:lnTo>
                      <a:pt x="352" y="424"/>
                    </a:lnTo>
                    <a:lnTo>
                      <a:pt x="352" y="408"/>
                    </a:lnTo>
                    <a:lnTo>
                      <a:pt x="360" y="400"/>
                    </a:lnTo>
                    <a:lnTo>
                      <a:pt x="360" y="400"/>
                    </a:lnTo>
                    <a:lnTo>
                      <a:pt x="368" y="408"/>
                    </a:lnTo>
                    <a:lnTo>
                      <a:pt x="384" y="408"/>
                    </a:lnTo>
                    <a:lnTo>
                      <a:pt x="392" y="408"/>
                    </a:lnTo>
                    <a:lnTo>
                      <a:pt x="400" y="408"/>
                    </a:lnTo>
                    <a:lnTo>
                      <a:pt x="400" y="400"/>
                    </a:lnTo>
                    <a:lnTo>
                      <a:pt x="400" y="400"/>
                    </a:lnTo>
                    <a:lnTo>
                      <a:pt x="392" y="400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Freeform 140">
                <a:extLst>
                  <a:ext uri="{FF2B5EF4-FFF2-40B4-BE49-F238E27FC236}">
                    <a16:creationId xmlns:a16="http://schemas.microsoft.com/office/drawing/2014/main" id="{6817D379-F617-3E62-D4D6-7A3A93F0D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6277" y="3169354"/>
                <a:ext cx="890497" cy="738351"/>
              </a:xfrm>
              <a:custGeom>
                <a:avLst/>
                <a:gdLst/>
                <a:ahLst/>
                <a:cxnLst>
                  <a:cxn ang="0">
                    <a:pos x="536" y="40"/>
                  </a:cxn>
                  <a:cxn ang="0">
                    <a:pos x="520" y="64"/>
                  </a:cxn>
                  <a:cxn ang="0">
                    <a:pos x="528" y="40"/>
                  </a:cxn>
                  <a:cxn ang="0">
                    <a:pos x="552" y="80"/>
                  </a:cxn>
                  <a:cxn ang="0">
                    <a:pos x="568" y="104"/>
                  </a:cxn>
                  <a:cxn ang="0">
                    <a:pos x="600" y="160"/>
                  </a:cxn>
                  <a:cxn ang="0">
                    <a:pos x="584" y="144"/>
                  </a:cxn>
                  <a:cxn ang="0">
                    <a:pos x="616" y="192"/>
                  </a:cxn>
                  <a:cxn ang="0">
                    <a:pos x="664" y="296"/>
                  </a:cxn>
                  <a:cxn ang="0">
                    <a:pos x="704" y="368"/>
                  </a:cxn>
                  <a:cxn ang="0">
                    <a:pos x="720" y="384"/>
                  </a:cxn>
                  <a:cxn ang="0">
                    <a:pos x="720" y="472"/>
                  </a:cxn>
                  <a:cxn ang="0">
                    <a:pos x="712" y="544"/>
                  </a:cxn>
                  <a:cxn ang="0">
                    <a:pos x="672" y="552"/>
                  </a:cxn>
                  <a:cxn ang="0">
                    <a:pos x="640" y="544"/>
                  </a:cxn>
                  <a:cxn ang="0">
                    <a:pos x="656" y="552"/>
                  </a:cxn>
                  <a:cxn ang="0">
                    <a:pos x="656" y="536"/>
                  </a:cxn>
                  <a:cxn ang="0">
                    <a:pos x="648" y="520"/>
                  </a:cxn>
                  <a:cxn ang="0">
                    <a:pos x="640" y="536"/>
                  </a:cxn>
                  <a:cxn ang="0">
                    <a:pos x="584" y="488"/>
                  </a:cxn>
                  <a:cxn ang="0">
                    <a:pos x="552" y="440"/>
                  </a:cxn>
                  <a:cxn ang="0">
                    <a:pos x="536" y="408"/>
                  </a:cxn>
                  <a:cxn ang="0">
                    <a:pos x="528" y="392"/>
                  </a:cxn>
                  <a:cxn ang="0">
                    <a:pos x="528" y="408"/>
                  </a:cxn>
                  <a:cxn ang="0">
                    <a:pos x="496" y="384"/>
                  </a:cxn>
                  <a:cxn ang="0">
                    <a:pos x="480" y="344"/>
                  </a:cxn>
                  <a:cxn ang="0">
                    <a:pos x="480" y="312"/>
                  </a:cxn>
                  <a:cxn ang="0">
                    <a:pos x="464" y="328"/>
                  </a:cxn>
                  <a:cxn ang="0">
                    <a:pos x="456" y="288"/>
                  </a:cxn>
                  <a:cxn ang="0">
                    <a:pos x="456" y="216"/>
                  </a:cxn>
                  <a:cxn ang="0">
                    <a:pos x="440" y="184"/>
                  </a:cxn>
                  <a:cxn ang="0">
                    <a:pos x="408" y="184"/>
                  </a:cxn>
                  <a:cxn ang="0">
                    <a:pos x="392" y="160"/>
                  </a:cxn>
                  <a:cxn ang="0">
                    <a:pos x="328" y="104"/>
                  </a:cxn>
                  <a:cxn ang="0">
                    <a:pos x="288" y="120"/>
                  </a:cxn>
                  <a:cxn ang="0">
                    <a:pos x="248" y="144"/>
                  </a:cxn>
                  <a:cxn ang="0">
                    <a:pos x="248" y="136"/>
                  </a:cxn>
                  <a:cxn ang="0">
                    <a:pos x="208" y="160"/>
                  </a:cxn>
                  <a:cxn ang="0">
                    <a:pos x="208" y="152"/>
                  </a:cxn>
                  <a:cxn ang="0">
                    <a:pos x="200" y="136"/>
                  </a:cxn>
                  <a:cxn ang="0">
                    <a:pos x="192" y="120"/>
                  </a:cxn>
                  <a:cxn ang="0">
                    <a:pos x="184" y="96"/>
                  </a:cxn>
                  <a:cxn ang="0">
                    <a:pos x="168" y="112"/>
                  </a:cxn>
                  <a:cxn ang="0">
                    <a:pos x="104" y="96"/>
                  </a:cxn>
                  <a:cxn ang="0">
                    <a:pos x="120" y="88"/>
                  </a:cxn>
                  <a:cxn ang="0">
                    <a:pos x="80" y="96"/>
                  </a:cxn>
                  <a:cxn ang="0">
                    <a:pos x="48" y="104"/>
                  </a:cxn>
                  <a:cxn ang="0">
                    <a:pos x="56" y="88"/>
                  </a:cxn>
                  <a:cxn ang="0">
                    <a:pos x="40" y="80"/>
                  </a:cxn>
                  <a:cxn ang="0">
                    <a:pos x="32" y="104"/>
                  </a:cxn>
                  <a:cxn ang="0">
                    <a:pos x="24" y="104"/>
                  </a:cxn>
                  <a:cxn ang="0">
                    <a:pos x="24" y="96"/>
                  </a:cxn>
                  <a:cxn ang="0">
                    <a:pos x="8" y="64"/>
                  </a:cxn>
                  <a:cxn ang="0">
                    <a:pos x="224" y="24"/>
                  </a:cxn>
                  <a:cxn ang="0">
                    <a:pos x="464" y="32"/>
                  </a:cxn>
                  <a:cxn ang="0">
                    <a:pos x="488" y="40"/>
                  </a:cxn>
                  <a:cxn ang="0">
                    <a:pos x="488" y="0"/>
                  </a:cxn>
                  <a:cxn ang="0">
                    <a:pos x="528" y="16"/>
                  </a:cxn>
                </a:cxnLst>
                <a:rect l="0" t="0" r="r" b="b"/>
                <a:pathLst>
                  <a:path w="728" h="560">
                    <a:moveTo>
                      <a:pt x="528" y="32"/>
                    </a:moveTo>
                    <a:lnTo>
                      <a:pt x="528" y="32"/>
                    </a:lnTo>
                    <a:lnTo>
                      <a:pt x="536" y="32"/>
                    </a:lnTo>
                    <a:lnTo>
                      <a:pt x="536" y="32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28" y="40"/>
                    </a:lnTo>
                    <a:lnTo>
                      <a:pt x="520" y="40"/>
                    </a:lnTo>
                    <a:lnTo>
                      <a:pt x="520" y="56"/>
                    </a:lnTo>
                    <a:lnTo>
                      <a:pt x="520" y="64"/>
                    </a:lnTo>
                    <a:lnTo>
                      <a:pt x="520" y="64"/>
                    </a:lnTo>
                    <a:lnTo>
                      <a:pt x="520" y="56"/>
                    </a:lnTo>
                    <a:lnTo>
                      <a:pt x="520" y="56"/>
                    </a:lnTo>
                    <a:lnTo>
                      <a:pt x="520" y="48"/>
                    </a:lnTo>
                    <a:lnTo>
                      <a:pt x="528" y="40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52" y="80"/>
                    </a:lnTo>
                    <a:lnTo>
                      <a:pt x="552" y="80"/>
                    </a:lnTo>
                    <a:lnTo>
                      <a:pt x="552" y="96"/>
                    </a:lnTo>
                    <a:lnTo>
                      <a:pt x="552" y="96"/>
                    </a:lnTo>
                    <a:lnTo>
                      <a:pt x="560" y="112"/>
                    </a:lnTo>
                    <a:lnTo>
                      <a:pt x="560" y="112"/>
                    </a:lnTo>
                    <a:lnTo>
                      <a:pt x="568" y="104"/>
                    </a:lnTo>
                    <a:lnTo>
                      <a:pt x="568" y="104"/>
                    </a:lnTo>
                    <a:lnTo>
                      <a:pt x="576" y="112"/>
                    </a:lnTo>
                    <a:lnTo>
                      <a:pt x="584" y="136"/>
                    </a:lnTo>
                    <a:lnTo>
                      <a:pt x="592" y="144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600" y="168"/>
                    </a:lnTo>
                    <a:lnTo>
                      <a:pt x="608" y="176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24" y="224"/>
                    </a:lnTo>
                    <a:lnTo>
                      <a:pt x="664" y="296"/>
                    </a:lnTo>
                    <a:lnTo>
                      <a:pt x="688" y="328"/>
                    </a:lnTo>
                    <a:lnTo>
                      <a:pt x="696" y="344"/>
                    </a:lnTo>
                    <a:lnTo>
                      <a:pt x="704" y="352"/>
                    </a:lnTo>
                    <a:lnTo>
                      <a:pt x="704" y="360"/>
                    </a:lnTo>
                    <a:lnTo>
                      <a:pt x="704" y="368"/>
                    </a:lnTo>
                    <a:lnTo>
                      <a:pt x="704" y="368"/>
                    </a:lnTo>
                    <a:lnTo>
                      <a:pt x="720" y="376"/>
                    </a:lnTo>
                    <a:lnTo>
                      <a:pt x="712" y="376"/>
                    </a:lnTo>
                    <a:lnTo>
                      <a:pt x="712" y="376"/>
                    </a:lnTo>
                    <a:lnTo>
                      <a:pt x="720" y="384"/>
                    </a:lnTo>
                    <a:lnTo>
                      <a:pt x="720" y="384"/>
                    </a:lnTo>
                    <a:lnTo>
                      <a:pt x="720" y="408"/>
                    </a:lnTo>
                    <a:lnTo>
                      <a:pt x="728" y="448"/>
                    </a:lnTo>
                    <a:lnTo>
                      <a:pt x="720" y="472"/>
                    </a:lnTo>
                    <a:lnTo>
                      <a:pt x="720" y="472"/>
                    </a:lnTo>
                    <a:lnTo>
                      <a:pt x="720" y="480"/>
                    </a:lnTo>
                    <a:lnTo>
                      <a:pt x="712" y="496"/>
                    </a:lnTo>
                    <a:lnTo>
                      <a:pt x="712" y="512"/>
                    </a:lnTo>
                    <a:lnTo>
                      <a:pt x="712" y="520"/>
                    </a:lnTo>
                    <a:lnTo>
                      <a:pt x="712" y="544"/>
                    </a:lnTo>
                    <a:lnTo>
                      <a:pt x="704" y="544"/>
                    </a:lnTo>
                    <a:lnTo>
                      <a:pt x="696" y="544"/>
                    </a:lnTo>
                    <a:lnTo>
                      <a:pt x="696" y="544"/>
                    </a:lnTo>
                    <a:lnTo>
                      <a:pt x="688" y="552"/>
                    </a:lnTo>
                    <a:lnTo>
                      <a:pt x="672" y="552"/>
                    </a:lnTo>
                    <a:lnTo>
                      <a:pt x="672" y="552"/>
                    </a:lnTo>
                    <a:lnTo>
                      <a:pt x="672" y="552"/>
                    </a:lnTo>
                    <a:lnTo>
                      <a:pt x="664" y="560"/>
                    </a:lnTo>
                    <a:lnTo>
                      <a:pt x="648" y="560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8" y="544"/>
                    </a:lnTo>
                    <a:lnTo>
                      <a:pt x="656" y="552"/>
                    </a:lnTo>
                    <a:lnTo>
                      <a:pt x="656" y="552"/>
                    </a:lnTo>
                    <a:lnTo>
                      <a:pt x="664" y="544"/>
                    </a:lnTo>
                    <a:lnTo>
                      <a:pt x="664" y="544"/>
                    </a:lnTo>
                    <a:lnTo>
                      <a:pt x="656" y="536"/>
                    </a:lnTo>
                    <a:lnTo>
                      <a:pt x="656" y="536"/>
                    </a:lnTo>
                    <a:lnTo>
                      <a:pt x="664" y="528"/>
                    </a:lnTo>
                    <a:lnTo>
                      <a:pt x="664" y="528"/>
                    </a:lnTo>
                    <a:lnTo>
                      <a:pt x="656" y="512"/>
                    </a:lnTo>
                    <a:lnTo>
                      <a:pt x="648" y="520"/>
                    </a:lnTo>
                    <a:lnTo>
                      <a:pt x="648" y="520"/>
                    </a:lnTo>
                    <a:lnTo>
                      <a:pt x="656" y="528"/>
                    </a:lnTo>
                    <a:lnTo>
                      <a:pt x="648" y="536"/>
                    </a:lnTo>
                    <a:lnTo>
                      <a:pt x="640" y="536"/>
                    </a:lnTo>
                    <a:lnTo>
                      <a:pt x="640" y="536"/>
                    </a:lnTo>
                    <a:lnTo>
                      <a:pt x="640" y="536"/>
                    </a:lnTo>
                    <a:lnTo>
                      <a:pt x="624" y="504"/>
                    </a:lnTo>
                    <a:lnTo>
                      <a:pt x="600" y="488"/>
                    </a:lnTo>
                    <a:lnTo>
                      <a:pt x="584" y="488"/>
                    </a:lnTo>
                    <a:lnTo>
                      <a:pt x="584" y="488"/>
                    </a:lnTo>
                    <a:lnTo>
                      <a:pt x="584" y="488"/>
                    </a:lnTo>
                    <a:lnTo>
                      <a:pt x="576" y="488"/>
                    </a:lnTo>
                    <a:lnTo>
                      <a:pt x="568" y="480"/>
                    </a:lnTo>
                    <a:lnTo>
                      <a:pt x="568" y="448"/>
                    </a:lnTo>
                    <a:lnTo>
                      <a:pt x="552" y="440"/>
                    </a:lnTo>
                    <a:lnTo>
                      <a:pt x="552" y="440"/>
                    </a:lnTo>
                    <a:lnTo>
                      <a:pt x="552" y="440"/>
                    </a:lnTo>
                    <a:lnTo>
                      <a:pt x="544" y="432"/>
                    </a:lnTo>
                    <a:lnTo>
                      <a:pt x="536" y="424"/>
                    </a:lnTo>
                    <a:lnTo>
                      <a:pt x="536" y="408"/>
                    </a:lnTo>
                    <a:lnTo>
                      <a:pt x="536" y="408"/>
                    </a:lnTo>
                    <a:lnTo>
                      <a:pt x="528" y="400"/>
                    </a:lnTo>
                    <a:lnTo>
                      <a:pt x="528" y="400"/>
                    </a:lnTo>
                    <a:lnTo>
                      <a:pt x="536" y="384"/>
                    </a:lnTo>
                    <a:lnTo>
                      <a:pt x="536" y="384"/>
                    </a:lnTo>
                    <a:lnTo>
                      <a:pt x="528" y="392"/>
                    </a:lnTo>
                    <a:lnTo>
                      <a:pt x="528" y="392"/>
                    </a:lnTo>
                    <a:lnTo>
                      <a:pt x="512" y="384"/>
                    </a:lnTo>
                    <a:lnTo>
                      <a:pt x="512" y="384"/>
                    </a:lnTo>
                    <a:lnTo>
                      <a:pt x="528" y="400"/>
                    </a:lnTo>
                    <a:lnTo>
                      <a:pt x="528" y="408"/>
                    </a:lnTo>
                    <a:lnTo>
                      <a:pt x="520" y="408"/>
                    </a:lnTo>
                    <a:lnTo>
                      <a:pt x="520" y="408"/>
                    </a:lnTo>
                    <a:lnTo>
                      <a:pt x="504" y="392"/>
                    </a:lnTo>
                    <a:lnTo>
                      <a:pt x="496" y="384"/>
                    </a:lnTo>
                    <a:lnTo>
                      <a:pt x="496" y="384"/>
                    </a:lnTo>
                    <a:lnTo>
                      <a:pt x="496" y="376"/>
                    </a:lnTo>
                    <a:lnTo>
                      <a:pt x="496" y="376"/>
                    </a:lnTo>
                    <a:lnTo>
                      <a:pt x="472" y="344"/>
                    </a:lnTo>
                    <a:lnTo>
                      <a:pt x="472" y="344"/>
                    </a:lnTo>
                    <a:lnTo>
                      <a:pt x="480" y="344"/>
                    </a:lnTo>
                    <a:lnTo>
                      <a:pt x="480" y="344"/>
                    </a:lnTo>
                    <a:lnTo>
                      <a:pt x="480" y="344"/>
                    </a:lnTo>
                    <a:lnTo>
                      <a:pt x="480" y="328"/>
                    </a:lnTo>
                    <a:lnTo>
                      <a:pt x="480" y="312"/>
                    </a:lnTo>
                    <a:lnTo>
                      <a:pt x="480" y="312"/>
                    </a:lnTo>
                    <a:lnTo>
                      <a:pt x="472" y="296"/>
                    </a:lnTo>
                    <a:lnTo>
                      <a:pt x="472" y="296"/>
                    </a:lnTo>
                    <a:lnTo>
                      <a:pt x="464" y="312"/>
                    </a:lnTo>
                    <a:lnTo>
                      <a:pt x="464" y="320"/>
                    </a:lnTo>
                    <a:lnTo>
                      <a:pt x="464" y="328"/>
                    </a:lnTo>
                    <a:lnTo>
                      <a:pt x="464" y="328"/>
                    </a:lnTo>
                    <a:lnTo>
                      <a:pt x="448" y="312"/>
                    </a:lnTo>
                    <a:lnTo>
                      <a:pt x="448" y="312"/>
                    </a:lnTo>
                    <a:lnTo>
                      <a:pt x="456" y="304"/>
                    </a:lnTo>
                    <a:lnTo>
                      <a:pt x="456" y="288"/>
                    </a:lnTo>
                    <a:lnTo>
                      <a:pt x="448" y="272"/>
                    </a:lnTo>
                    <a:lnTo>
                      <a:pt x="448" y="272"/>
                    </a:lnTo>
                    <a:lnTo>
                      <a:pt x="456" y="264"/>
                    </a:lnTo>
                    <a:lnTo>
                      <a:pt x="456" y="224"/>
                    </a:lnTo>
                    <a:lnTo>
                      <a:pt x="456" y="216"/>
                    </a:lnTo>
                    <a:lnTo>
                      <a:pt x="456" y="216"/>
                    </a:lnTo>
                    <a:lnTo>
                      <a:pt x="448" y="200"/>
                    </a:lnTo>
                    <a:lnTo>
                      <a:pt x="448" y="200"/>
                    </a:lnTo>
                    <a:lnTo>
                      <a:pt x="448" y="200"/>
                    </a:lnTo>
                    <a:lnTo>
                      <a:pt x="440" y="184"/>
                    </a:lnTo>
                    <a:lnTo>
                      <a:pt x="432" y="184"/>
                    </a:lnTo>
                    <a:lnTo>
                      <a:pt x="432" y="184"/>
                    </a:lnTo>
                    <a:lnTo>
                      <a:pt x="432" y="184"/>
                    </a:lnTo>
                    <a:lnTo>
                      <a:pt x="416" y="184"/>
                    </a:lnTo>
                    <a:lnTo>
                      <a:pt x="408" y="184"/>
                    </a:lnTo>
                    <a:lnTo>
                      <a:pt x="408" y="176"/>
                    </a:lnTo>
                    <a:lnTo>
                      <a:pt x="416" y="176"/>
                    </a:lnTo>
                    <a:lnTo>
                      <a:pt x="408" y="168"/>
                    </a:lnTo>
                    <a:lnTo>
                      <a:pt x="392" y="160"/>
                    </a:lnTo>
                    <a:lnTo>
                      <a:pt x="392" y="160"/>
                    </a:lnTo>
                    <a:lnTo>
                      <a:pt x="376" y="152"/>
                    </a:lnTo>
                    <a:lnTo>
                      <a:pt x="376" y="144"/>
                    </a:lnTo>
                    <a:lnTo>
                      <a:pt x="360" y="128"/>
                    </a:lnTo>
                    <a:lnTo>
                      <a:pt x="352" y="112"/>
                    </a:lnTo>
                    <a:lnTo>
                      <a:pt x="328" y="104"/>
                    </a:lnTo>
                    <a:lnTo>
                      <a:pt x="312" y="104"/>
                    </a:lnTo>
                    <a:lnTo>
                      <a:pt x="296" y="104"/>
                    </a:lnTo>
                    <a:lnTo>
                      <a:pt x="288" y="112"/>
                    </a:lnTo>
                    <a:lnTo>
                      <a:pt x="288" y="120"/>
                    </a:lnTo>
                    <a:lnTo>
                      <a:pt x="288" y="120"/>
                    </a:lnTo>
                    <a:lnTo>
                      <a:pt x="288" y="120"/>
                    </a:lnTo>
                    <a:lnTo>
                      <a:pt x="272" y="120"/>
                    </a:lnTo>
                    <a:lnTo>
                      <a:pt x="264" y="136"/>
                    </a:lnTo>
                    <a:lnTo>
                      <a:pt x="256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36"/>
                    </a:lnTo>
                    <a:lnTo>
                      <a:pt x="248" y="136"/>
                    </a:lnTo>
                    <a:lnTo>
                      <a:pt x="240" y="152"/>
                    </a:lnTo>
                    <a:lnTo>
                      <a:pt x="232" y="152"/>
                    </a:lnTo>
                    <a:lnTo>
                      <a:pt x="224" y="152"/>
                    </a:lnTo>
                    <a:lnTo>
                      <a:pt x="208" y="160"/>
                    </a:lnTo>
                    <a:lnTo>
                      <a:pt x="208" y="160"/>
                    </a:lnTo>
                    <a:lnTo>
                      <a:pt x="208" y="160"/>
                    </a:lnTo>
                    <a:lnTo>
                      <a:pt x="200" y="152"/>
                    </a:lnTo>
                    <a:lnTo>
                      <a:pt x="200" y="152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44"/>
                    </a:lnTo>
                    <a:lnTo>
                      <a:pt x="208" y="144"/>
                    </a:lnTo>
                    <a:lnTo>
                      <a:pt x="200" y="136"/>
                    </a:lnTo>
                    <a:lnTo>
                      <a:pt x="200" y="136"/>
                    </a:lnTo>
                    <a:lnTo>
                      <a:pt x="176" y="120"/>
                    </a:lnTo>
                    <a:lnTo>
                      <a:pt x="176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84" y="112"/>
                    </a:lnTo>
                    <a:lnTo>
                      <a:pt x="176" y="112"/>
                    </a:lnTo>
                    <a:lnTo>
                      <a:pt x="176" y="112"/>
                    </a:lnTo>
                    <a:lnTo>
                      <a:pt x="184" y="96"/>
                    </a:lnTo>
                    <a:lnTo>
                      <a:pt x="184" y="96"/>
                    </a:lnTo>
                    <a:lnTo>
                      <a:pt x="168" y="96"/>
                    </a:lnTo>
                    <a:lnTo>
                      <a:pt x="168" y="96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52" y="104"/>
                    </a:lnTo>
                    <a:lnTo>
                      <a:pt x="120" y="96"/>
                    </a:lnTo>
                    <a:lnTo>
                      <a:pt x="104" y="96"/>
                    </a:lnTo>
                    <a:lnTo>
                      <a:pt x="104" y="96"/>
                    </a:lnTo>
                    <a:lnTo>
                      <a:pt x="104" y="96"/>
                    </a:lnTo>
                    <a:lnTo>
                      <a:pt x="112" y="96"/>
                    </a:lnTo>
                    <a:lnTo>
                      <a:pt x="128" y="96"/>
                    </a:lnTo>
                    <a:lnTo>
                      <a:pt x="136" y="88"/>
                    </a:lnTo>
                    <a:lnTo>
                      <a:pt x="136" y="88"/>
                    </a:lnTo>
                    <a:lnTo>
                      <a:pt x="120" y="88"/>
                    </a:lnTo>
                    <a:lnTo>
                      <a:pt x="120" y="88"/>
                    </a:lnTo>
                    <a:lnTo>
                      <a:pt x="88" y="88"/>
                    </a:lnTo>
                    <a:lnTo>
                      <a:pt x="88" y="88"/>
                    </a:lnTo>
                    <a:lnTo>
                      <a:pt x="80" y="96"/>
                    </a:lnTo>
                    <a:lnTo>
                      <a:pt x="80" y="96"/>
                    </a:lnTo>
                    <a:lnTo>
                      <a:pt x="64" y="96"/>
                    </a:lnTo>
                    <a:lnTo>
                      <a:pt x="56" y="104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88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40" y="80"/>
                    </a:lnTo>
                    <a:lnTo>
                      <a:pt x="40" y="80"/>
                    </a:lnTo>
                    <a:lnTo>
                      <a:pt x="40" y="88"/>
                    </a:lnTo>
                    <a:lnTo>
                      <a:pt x="40" y="88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32" y="104"/>
                    </a:lnTo>
                    <a:lnTo>
                      <a:pt x="32" y="112"/>
                    </a:lnTo>
                    <a:lnTo>
                      <a:pt x="32" y="112"/>
                    </a:lnTo>
                    <a:lnTo>
                      <a:pt x="16" y="112"/>
                    </a:lnTo>
                    <a:lnTo>
                      <a:pt x="16" y="112"/>
                    </a:lnTo>
                    <a:lnTo>
                      <a:pt x="24" y="104"/>
                    </a:lnTo>
                    <a:lnTo>
                      <a:pt x="24" y="96"/>
                    </a:lnTo>
                    <a:lnTo>
                      <a:pt x="24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24" y="96"/>
                    </a:lnTo>
                    <a:lnTo>
                      <a:pt x="16" y="88"/>
                    </a:lnTo>
                    <a:lnTo>
                      <a:pt x="16" y="88"/>
                    </a:lnTo>
                    <a:lnTo>
                      <a:pt x="24" y="88"/>
                    </a:lnTo>
                    <a:lnTo>
                      <a:pt x="24" y="72"/>
                    </a:lnTo>
                    <a:lnTo>
                      <a:pt x="8" y="64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24" y="24"/>
                    </a:lnTo>
                    <a:lnTo>
                      <a:pt x="224" y="24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464" y="32"/>
                    </a:lnTo>
                    <a:lnTo>
                      <a:pt x="464" y="32"/>
                    </a:lnTo>
                    <a:lnTo>
                      <a:pt x="472" y="48"/>
                    </a:lnTo>
                    <a:lnTo>
                      <a:pt x="472" y="48"/>
                    </a:lnTo>
                    <a:lnTo>
                      <a:pt x="488" y="48"/>
                    </a:lnTo>
                    <a:lnTo>
                      <a:pt x="488" y="48"/>
                    </a:lnTo>
                    <a:lnTo>
                      <a:pt x="488" y="40"/>
                    </a:lnTo>
                    <a:lnTo>
                      <a:pt x="480" y="32"/>
                    </a:lnTo>
                    <a:lnTo>
                      <a:pt x="480" y="24"/>
                    </a:lnTo>
                    <a:lnTo>
                      <a:pt x="480" y="8"/>
                    </a:lnTo>
                    <a:lnTo>
                      <a:pt x="488" y="0"/>
                    </a:lnTo>
                    <a:lnTo>
                      <a:pt x="488" y="0"/>
                    </a:lnTo>
                    <a:lnTo>
                      <a:pt x="496" y="8"/>
                    </a:lnTo>
                    <a:lnTo>
                      <a:pt x="512" y="8"/>
                    </a:lnTo>
                    <a:lnTo>
                      <a:pt x="520" y="8"/>
                    </a:lnTo>
                    <a:lnTo>
                      <a:pt x="528" y="8"/>
                    </a:lnTo>
                    <a:lnTo>
                      <a:pt x="528" y="16"/>
                    </a:lnTo>
                    <a:lnTo>
                      <a:pt x="528" y="16"/>
                    </a:lnTo>
                    <a:lnTo>
                      <a:pt x="528" y="32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Freeform 141">
                <a:extLst>
                  <a:ext uri="{FF2B5EF4-FFF2-40B4-BE49-F238E27FC236}">
                    <a16:creationId xmlns:a16="http://schemas.microsoft.com/office/drawing/2014/main" id="{70D3A340-8706-4093-24E1-1BB60B837B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3571" y="2399245"/>
                <a:ext cx="831766" cy="315983"/>
              </a:xfrm>
              <a:custGeom>
                <a:avLst/>
                <a:gdLst/>
                <a:ahLst/>
                <a:cxnLst>
                  <a:cxn ang="0">
                    <a:pos x="664" y="0"/>
                  </a:cxn>
                  <a:cxn ang="0">
                    <a:pos x="672" y="0"/>
                  </a:cxn>
                  <a:cxn ang="0">
                    <a:pos x="672" y="16"/>
                  </a:cxn>
                  <a:cxn ang="0">
                    <a:pos x="672" y="32"/>
                  </a:cxn>
                  <a:cxn ang="0">
                    <a:pos x="664" y="32"/>
                  </a:cxn>
                  <a:cxn ang="0">
                    <a:pos x="656" y="56"/>
                  </a:cxn>
                  <a:cxn ang="0">
                    <a:pos x="648" y="56"/>
                  </a:cxn>
                  <a:cxn ang="0">
                    <a:pos x="616" y="80"/>
                  </a:cxn>
                  <a:cxn ang="0">
                    <a:pos x="608" y="72"/>
                  </a:cxn>
                  <a:cxn ang="0">
                    <a:pos x="584" y="96"/>
                  </a:cxn>
                  <a:cxn ang="0">
                    <a:pos x="584" y="104"/>
                  </a:cxn>
                  <a:cxn ang="0">
                    <a:pos x="552" y="120"/>
                  </a:cxn>
                  <a:cxn ang="0">
                    <a:pos x="544" y="128"/>
                  </a:cxn>
                  <a:cxn ang="0">
                    <a:pos x="512" y="144"/>
                  </a:cxn>
                  <a:cxn ang="0">
                    <a:pos x="488" y="168"/>
                  </a:cxn>
                  <a:cxn ang="0">
                    <a:pos x="488" y="200"/>
                  </a:cxn>
                  <a:cxn ang="0">
                    <a:pos x="384" y="208"/>
                  </a:cxn>
                  <a:cxn ang="0">
                    <a:pos x="8" y="240"/>
                  </a:cxn>
                  <a:cxn ang="0">
                    <a:pos x="0" y="240"/>
                  </a:cxn>
                  <a:cxn ang="0">
                    <a:pos x="0" y="240"/>
                  </a:cxn>
                  <a:cxn ang="0">
                    <a:pos x="16" y="232"/>
                  </a:cxn>
                  <a:cxn ang="0">
                    <a:pos x="16" y="216"/>
                  </a:cxn>
                  <a:cxn ang="0">
                    <a:pos x="16" y="208"/>
                  </a:cxn>
                  <a:cxn ang="0">
                    <a:pos x="24" y="184"/>
                  </a:cxn>
                  <a:cxn ang="0">
                    <a:pos x="32" y="168"/>
                  </a:cxn>
                  <a:cxn ang="0">
                    <a:pos x="24" y="168"/>
                  </a:cxn>
                  <a:cxn ang="0">
                    <a:pos x="32" y="160"/>
                  </a:cxn>
                  <a:cxn ang="0">
                    <a:pos x="48" y="144"/>
                  </a:cxn>
                  <a:cxn ang="0">
                    <a:pos x="40" y="136"/>
                  </a:cxn>
                  <a:cxn ang="0">
                    <a:pos x="56" y="120"/>
                  </a:cxn>
                  <a:cxn ang="0">
                    <a:pos x="48" y="120"/>
                  </a:cxn>
                  <a:cxn ang="0">
                    <a:pos x="40" y="112"/>
                  </a:cxn>
                  <a:cxn ang="0">
                    <a:pos x="48" y="112"/>
                  </a:cxn>
                  <a:cxn ang="0">
                    <a:pos x="48" y="104"/>
                  </a:cxn>
                  <a:cxn ang="0">
                    <a:pos x="56" y="80"/>
                  </a:cxn>
                  <a:cxn ang="0">
                    <a:pos x="176" y="72"/>
                  </a:cxn>
                  <a:cxn ang="0">
                    <a:pos x="168" y="56"/>
                  </a:cxn>
                  <a:cxn ang="0">
                    <a:pos x="192" y="56"/>
                  </a:cxn>
                  <a:cxn ang="0">
                    <a:pos x="504" y="32"/>
                  </a:cxn>
                  <a:cxn ang="0">
                    <a:pos x="664" y="0"/>
                  </a:cxn>
                </a:cxnLst>
                <a:rect l="0" t="0" r="r" b="b"/>
                <a:pathLst>
                  <a:path w="680" h="240">
                    <a:moveTo>
                      <a:pt x="664" y="0"/>
                    </a:moveTo>
                    <a:lnTo>
                      <a:pt x="664" y="0"/>
                    </a:lnTo>
                    <a:lnTo>
                      <a:pt x="672" y="0"/>
                    </a:lnTo>
                    <a:lnTo>
                      <a:pt x="672" y="0"/>
                    </a:lnTo>
                    <a:lnTo>
                      <a:pt x="672" y="8"/>
                    </a:lnTo>
                    <a:lnTo>
                      <a:pt x="672" y="16"/>
                    </a:lnTo>
                    <a:lnTo>
                      <a:pt x="680" y="24"/>
                    </a:lnTo>
                    <a:lnTo>
                      <a:pt x="672" y="32"/>
                    </a:lnTo>
                    <a:lnTo>
                      <a:pt x="672" y="32"/>
                    </a:lnTo>
                    <a:lnTo>
                      <a:pt x="664" y="32"/>
                    </a:lnTo>
                    <a:lnTo>
                      <a:pt x="656" y="48"/>
                    </a:lnTo>
                    <a:lnTo>
                      <a:pt x="656" y="56"/>
                    </a:lnTo>
                    <a:lnTo>
                      <a:pt x="656" y="56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16" y="80"/>
                    </a:lnTo>
                    <a:lnTo>
                      <a:pt x="616" y="80"/>
                    </a:lnTo>
                    <a:lnTo>
                      <a:pt x="608" y="72"/>
                    </a:lnTo>
                    <a:lnTo>
                      <a:pt x="600" y="72"/>
                    </a:lnTo>
                    <a:lnTo>
                      <a:pt x="584" y="96"/>
                    </a:lnTo>
                    <a:lnTo>
                      <a:pt x="584" y="104"/>
                    </a:lnTo>
                    <a:lnTo>
                      <a:pt x="584" y="104"/>
                    </a:lnTo>
                    <a:lnTo>
                      <a:pt x="568" y="104"/>
                    </a:lnTo>
                    <a:lnTo>
                      <a:pt x="552" y="120"/>
                    </a:lnTo>
                    <a:lnTo>
                      <a:pt x="544" y="128"/>
                    </a:lnTo>
                    <a:lnTo>
                      <a:pt x="544" y="128"/>
                    </a:lnTo>
                    <a:lnTo>
                      <a:pt x="520" y="128"/>
                    </a:lnTo>
                    <a:lnTo>
                      <a:pt x="512" y="144"/>
                    </a:lnTo>
                    <a:lnTo>
                      <a:pt x="504" y="168"/>
                    </a:lnTo>
                    <a:lnTo>
                      <a:pt x="488" y="168"/>
                    </a:lnTo>
                    <a:lnTo>
                      <a:pt x="488" y="168"/>
                    </a:lnTo>
                    <a:lnTo>
                      <a:pt x="488" y="200"/>
                    </a:lnTo>
                    <a:lnTo>
                      <a:pt x="488" y="200"/>
                    </a:lnTo>
                    <a:lnTo>
                      <a:pt x="384" y="208"/>
                    </a:lnTo>
                    <a:lnTo>
                      <a:pt x="176" y="224"/>
                    </a:lnTo>
                    <a:lnTo>
                      <a:pt x="8" y="240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8" y="232"/>
                    </a:lnTo>
                    <a:lnTo>
                      <a:pt x="16" y="232"/>
                    </a:lnTo>
                    <a:lnTo>
                      <a:pt x="16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24" y="184"/>
                    </a:lnTo>
                    <a:lnTo>
                      <a:pt x="32" y="176"/>
                    </a:lnTo>
                    <a:lnTo>
                      <a:pt x="32" y="168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32" y="168"/>
                    </a:lnTo>
                    <a:lnTo>
                      <a:pt x="32" y="160"/>
                    </a:lnTo>
                    <a:lnTo>
                      <a:pt x="48" y="152"/>
                    </a:lnTo>
                    <a:lnTo>
                      <a:pt x="48" y="144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8" y="120"/>
                    </a:lnTo>
                    <a:lnTo>
                      <a:pt x="56" y="120"/>
                    </a:lnTo>
                    <a:lnTo>
                      <a:pt x="56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8" y="112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56" y="80"/>
                    </a:lnTo>
                    <a:lnTo>
                      <a:pt x="56" y="80"/>
                    </a:lnTo>
                    <a:lnTo>
                      <a:pt x="176" y="72"/>
                    </a:lnTo>
                    <a:lnTo>
                      <a:pt x="176" y="72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76" y="56"/>
                    </a:lnTo>
                    <a:lnTo>
                      <a:pt x="192" y="56"/>
                    </a:lnTo>
                    <a:lnTo>
                      <a:pt x="200" y="56"/>
                    </a:lnTo>
                    <a:lnTo>
                      <a:pt x="504" y="32"/>
                    </a:lnTo>
                    <a:lnTo>
                      <a:pt x="656" y="8"/>
                    </a:lnTo>
                    <a:lnTo>
                      <a:pt x="664" y="0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142">
                <a:extLst>
                  <a:ext uri="{FF2B5EF4-FFF2-40B4-BE49-F238E27FC236}">
                    <a16:creationId xmlns:a16="http://schemas.microsoft.com/office/drawing/2014/main" id="{EE49108F-62B3-7072-71E8-7E654494AF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449" y="2672356"/>
                <a:ext cx="371437" cy="665311"/>
              </a:xfrm>
              <a:custGeom>
                <a:avLst/>
                <a:gdLst/>
                <a:ahLst/>
                <a:cxnLst>
                  <a:cxn ang="0">
                    <a:pos x="40" y="496"/>
                  </a:cxn>
                  <a:cxn ang="0">
                    <a:pos x="40" y="496"/>
                  </a:cxn>
                  <a:cxn ang="0">
                    <a:pos x="48" y="488"/>
                  </a:cxn>
                  <a:cxn ang="0">
                    <a:pos x="48" y="488"/>
                  </a:cxn>
                  <a:cxn ang="0">
                    <a:pos x="40" y="480"/>
                  </a:cxn>
                  <a:cxn ang="0">
                    <a:pos x="40" y="480"/>
                  </a:cxn>
                  <a:cxn ang="0">
                    <a:pos x="48" y="448"/>
                  </a:cxn>
                  <a:cxn ang="0">
                    <a:pos x="48" y="448"/>
                  </a:cxn>
                  <a:cxn ang="0">
                    <a:pos x="56" y="448"/>
                  </a:cxn>
                  <a:cxn ang="0">
                    <a:pos x="56" y="448"/>
                  </a:cxn>
                  <a:cxn ang="0">
                    <a:pos x="56" y="480"/>
                  </a:cxn>
                  <a:cxn ang="0">
                    <a:pos x="56" y="480"/>
                  </a:cxn>
                  <a:cxn ang="0">
                    <a:pos x="72" y="496"/>
                  </a:cxn>
                  <a:cxn ang="0">
                    <a:pos x="72" y="496"/>
                  </a:cxn>
                  <a:cxn ang="0">
                    <a:pos x="56" y="504"/>
                  </a:cxn>
                  <a:cxn ang="0">
                    <a:pos x="56" y="504"/>
                  </a:cxn>
                  <a:cxn ang="0">
                    <a:pos x="64" y="504"/>
                  </a:cxn>
                  <a:cxn ang="0">
                    <a:pos x="80" y="496"/>
                  </a:cxn>
                  <a:cxn ang="0">
                    <a:pos x="88" y="496"/>
                  </a:cxn>
                  <a:cxn ang="0">
                    <a:pos x="88" y="496"/>
                  </a:cxn>
                  <a:cxn ang="0">
                    <a:pos x="88" y="488"/>
                  </a:cxn>
                  <a:cxn ang="0">
                    <a:pos x="88" y="488"/>
                  </a:cxn>
                  <a:cxn ang="0">
                    <a:pos x="96" y="480"/>
                  </a:cxn>
                  <a:cxn ang="0">
                    <a:pos x="96" y="480"/>
                  </a:cxn>
                  <a:cxn ang="0">
                    <a:pos x="104" y="472"/>
                  </a:cxn>
                  <a:cxn ang="0">
                    <a:pos x="96" y="464"/>
                  </a:cxn>
                  <a:cxn ang="0">
                    <a:pos x="96" y="464"/>
                  </a:cxn>
                  <a:cxn ang="0">
                    <a:pos x="104" y="464"/>
                  </a:cxn>
                  <a:cxn ang="0">
                    <a:pos x="104" y="448"/>
                  </a:cxn>
                  <a:cxn ang="0">
                    <a:pos x="88" y="440"/>
                  </a:cxn>
                  <a:cxn ang="0">
                    <a:pos x="80" y="440"/>
                  </a:cxn>
                  <a:cxn ang="0">
                    <a:pos x="80" y="440"/>
                  </a:cxn>
                  <a:cxn ang="0">
                    <a:pos x="80" y="424"/>
                  </a:cxn>
                  <a:cxn ang="0">
                    <a:pos x="80" y="424"/>
                  </a:cxn>
                  <a:cxn ang="0">
                    <a:pos x="304" y="400"/>
                  </a:cxn>
                  <a:cxn ang="0">
                    <a:pos x="304" y="400"/>
                  </a:cxn>
                  <a:cxn ang="0">
                    <a:pos x="288" y="368"/>
                  </a:cxn>
                  <a:cxn ang="0">
                    <a:pos x="288" y="368"/>
                  </a:cxn>
                  <a:cxn ang="0">
                    <a:pos x="288" y="360"/>
                  </a:cxn>
                  <a:cxn ang="0">
                    <a:pos x="288" y="344"/>
                  </a:cxn>
                  <a:cxn ang="0">
                    <a:pos x="280" y="336"/>
                  </a:cxn>
                  <a:cxn ang="0">
                    <a:pos x="280" y="312"/>
                  </a:cxn>
                  <a:cxn ang="0">
                    <a:pos x="280" y="304"/>
                  </a:cxn>
                  <a:cxn ang="0">
                    <a:pos x="280" y="280"/>
                  </a:cxn>
                  <a:cxn ang="0">
                    <a:pos x="296" y="272"/>
                  </a:cxn>
                  <a:cxn ang="0">
                    <a:pos x="288" y="264"/>
                  </a:cxn>
                  <a:cxn ang="0">
                    <a:pos x="288" y="248"/>
                  </a:cxn>
                  <a:cxn ang="0">
                    <a:pos x="280" y="240"/>
                  </a:cxn>
                  <a:cxn ang="0">
                    <a:pos x="280" y="240"/>
                  </a:cxn>
                  <a:cxn ang="0">
                    <a:pos x="264" y="208"/>
                  </a:cxn>
                  <a:cxn ang="0">
                    <a:pos x="208" y="0"/>
                  </a:cxn>
                  <a:cxn ang="0">
                    <a:pos x="208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336"/>
                  </a:cxn>
                  <a:cxn ang="0">
                    <a:pos x="0" y="336"/>
                  </a:cxn>
                  <a:cxn ang="0">
                    <a:pos x="16" y="488"/>
                  </a:cxn>
                  <a:cxn ang="0">
                    <a:pos x="16" y="488"/>
                  </a:cxn>
                  <a:cxn ang="0">
                    <a:pos x="32" y="488"/>
                  </a:cxn>
                  <a:cxn ang="0">
                    <a:pos x="32" y="488"/>
                  </a:cxn>
                  <a:cxn ang="0">
                    <a:pos x="40" y="496"/>
                  </a:cxn>
                </a:cxnLst>
                <a:rect l="0" t="0" r="r" b="b"/>
                <a:pathLst>
                  <a:path w="304" h="504">
                    <a:moveTo>
                      <a:pt x="40" y="496"/>
                    </a:moveTo>
                    <a:lnTo>
                      <a:pt x="40" y="496"/>
                    </a:lnTo>
                    <a:lnTo>
                      <a:pt x="48" y="488"/>
                    </a:lnTo>
                    <a:lnTo>
                      <a:pt x="48" y="488"/>
                    </a:lnTo>
                    <a:lnTo>
                      <a:pt x="40" y="480"/>
                    </a:lnTo>
                    <a:lnTo>
                      <a:pt x="40" y="480"/>
                    </a:lnTo>
                    <a:lnTo>
                      <a:pt x="48" y="448"/>
                    </a:lnTo>
                    <a:lnTo>
                      <a:pt x="48" y="448"/>
                    </a:lnTo>
                    <a:lnTo>
                      <a:pt x="56" y="448"/>
                    </a:lnTo>
                    <a:lnTo>
                      <a:pt x="56" y="448"/>
                    </a:lnTo>
                    <a:lnTo>
                      <a:pt x="56" y="480"/>
                    </a:lnTo>
                    <a:lnTo>
                      <a:pt x="56" y="480"/>
                    </a:lnTo>
                    <a:lnTo>
                      <a:pt x="72" y="496"/>
                    </a:lnTo>
                    <a:lnTo>
                      <a:pt x="72" y="496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64" y="504"/>
                    </a:lnTo>
                    <a:lnTo>
                      <a:pt x="80" y="496"/>
                    </a:lnTo>
                    <a:lnTo>
                      <a:pt x="88" y="496"/>
                    </a:lnTo>
                    <a:lnTo>
                      <a:pt x="88" y="496"/>
                    </a:lnTo>
                    <a:lnTo>
                      <a:pt x="88" y="488"/>
                    </a:lnTo>
                    <a:lnTo>
                      <a:pt x="88" y="488"/>
                    </a:lnTo>
                    <a:lnTo>
                      <a:pt x="96" y="480"/>
                    </a:lnTo>
                    <a:lnTo>
                      <a:pt x="96" y="480"/>
                    </a:lnTo>
                    <a:lnTo>
                      <a:pt x="104" y="472"/>
                    </a:lnTo>
                    <a:lnTo>
                      <a:pt x="96" y="464"/>
                    </a:lnTo>
                    <a:lnTo>
                      <a:pt x="96" y="464"/>
                    </a:lnTo>
                    <a:lnTo>
                      <a:pt x="104" y="464"/>
                    </a:lnTo>
                    <a:lnTo>
                      <a:pt x="104" y="448"/>
                    </a:lnTo>
                    <a:lnTo>
                      <a:pt x="88" y="440"/>
                    </a:lnTo>
                    <a:lnTo>
                      <a:pt x="80" y="440"/>
                    </a:lnTo>
                    <a:lnTo>
                      <a:pt x="80" y="440"/>
                    </a:lnTo>
                    <a:lnTo>
                      <a:pt x="80" y="424"/>
                    </a:lnTo>
                    <a:lnTo>
                      <a:pt x="80" y="424"/>
                    </a:lnTo>
                    <a:lnTo>
                      <a:pt x="304" y="400"/>
                    </a:lnTo>
                    <a:lnTo>
                      <a:pt x="304" y="400"/>
                    </a:lnTo>
                    <a:lnTo>
                      <a:pt x="288" y="368"/>
                    </a:lnTo>
                    <a:lnTo>
                      <a:pt x="288" y="368"/>
                    </a:lnTo>
                    <a:lnTo>
                      <a:pt x="288" y="360"/>
                    </a:lnTo>
                    <a:lnTo>
                      <a:pt x="288" y="344"/>
                    </a:lnTo>
                    <a:lnTo>
                      <a:pt x="280" y="336"/>
                    </a:lnTo>
                    <a:lnTo>
                      <a:pt x="280" y="312"/>
                    </a:lnTo>
                    <a:lnTo>
                      <a:pt x="280" y="304"/>
                    </a:lnTo>
                    <a:lnTo>
                      <a:pt x="280" y="280"/>
                    </a:lnTo>
                    <a:lnTo>
                      <a:pt x="296" y="272"/>
                    </a:lnTo>
                    <a:lnTo>
                      <a:pt x="288" y="264"/>
                    </a:lnTo>
                    <a:lnTo>
                      <a:pt x="288" y="248"/>
                    </a:lnTo>
                    <a:lnTo>
                      <a:pt x="280" y="240"/>
                    </a:lnTo>
                    <a:lnTo>
                      <a:pt x="280" y="240"/>
                    </a:lnTo>
                    <a:lnTo>
                      <a:pt x="264" y="208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16" y="488"/>
                    </a:lnTo>
                    <a:lnTo>
                      <a:pt x="16" y="488"/>
                    </a:lnTo>
                    <a:lnTo>
                      <a:pt x="32" y="488"/>
                    </a:lnTo>
                    <a:lnTo>
                      <a:pt x="32" y="488"/>
                    </a:lnTo>
                    <a:lnTo>
                      <a:pt x="40" y="496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Freeform 143">
                <a:extLst>
                  <a:ext uri="{FF2B5EF4-FFF2-40B4-BE49-F238E27FC236}">
                    <a16:creationId xmlns:a16="http://schemas.microsoft.com/office/drawing/2014/main" id="{B05577F1-3CCF-5973-810B-BDD09F698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0870" y="2588572"/>
                <a:ext cx="522792" cy="416225"/>
              </a:xfrm>
              <a:custGeom>
                <a:avLst/>
                <a:gdLst/>
                <a:ahLst/>
                <a:cxnLst>
                  <a:cxn ang="0">
                    <a:pos x="224" y="280"/>
                  </a:cxn>
                  <a:cxn ang="0">
                    <a:pos x="192" y="248"/>
                  </a:cxn>
                  <a:cxn ang="0">
                    <a:pos x="192" y="224"/>
                  </a:cxn>
                  <a:cxn ang="0">
                    <a:pos x="160" y="208"/>
                  </a:cxn>
                  <a:cxn ang="0">
                    <a:pos x="152" y="200"/>
                  </a:cxn>
                  <a:cxn ang="0">
                    <a:pos x="136" y="176"/>
                  </a:cxn>
                  <a:cxn ang="0">
                    <a:pos x="120" y="168"/>
                  </a:cxn>
                  <a:cxn ang="0">
                    <a:pos x="112" y="160"/>
                  </a:cxn>
                  <a:cxn ang="0">
                    <a:pos x="96" y="144"/>
                  </a:cxn>
                  <a:cxn ang="0">
                    <a:pos x="80" y="144"/>
                  </a:cxn>
                  <a:cxn ang="0">
                    <a:pos x="64" y="120"/>
                  </a:cxn>
                  <a:cxn ang="0">
                    <a:pos x="48" y="88"/>
                  </a:cxn>
                  <a:cxn ang="0">
                    <a:pos x="40" y="88"/>
                  </a:cxn>
                  <a:cxn ang="0">
                    <a:pos x="24" y="80"/>
                  </a:cxn>
                  <a:cxn ang="0">
                    <a:pos x="16" y="80"/>
                  </a:cxn>
                  <a:cxn ang="0">
                    <a:pos x="0" y="56"/>
                  </a:cxn>
                  <a:cxn ang="0">
                    <a:pos x="16" y="40"/>
                  </a:cxn>
                  <a:cxn ang="0">
                    <a:pos x="32" y="32"/>
                  </a:cxn>
                  <a:cxn ang="0">
                    <a:pos x="96" y="8"/>
                  </a:cxn>
                  <a:cxn ang="0">
                    <a:pos x="176" y="0"/>
                  </a:cxn>
                  <a:cxn ang="0">
                    <a:pos x="200" y="8"/>
                  </a:cxn>
                  <a:cxn ang="0">
                    <a:pos x="208" y="24"/>
                  </a:cxn>
                  <a:cxn ang="0">
                    <a:pos x="296" y="16"/>
                  </a:cxn>
                  <a:cxn ang="0">
                    <a:pos x="408" y="88"/>
                  </a:cxn>
                  <a:cxn ang="0">
                    <a:pos x="400" y="96"/>
                  </a:cxn>
                  <a:cxn ang="0">
                    <a:pos x="360" y="152"/>
                  </a:cxn>
                  <a:cxn ang="0">
                    <a:pos x="360" y="152"/>
                  </a:cxn>
                  <a:cxn ang="0">
                    <a:pos x="352" y="152"/>
                  </a:cxn>
                  <a:cxn ang="0">
                    <a:pos x="368" y="168"/>
                  </a:cxn>
                  <a:cxn ang="0">
                    <a:pos x="352" y="184"/>
                  </a:cxn>
                  <a:cxn ang="0">
                    <a:pos x="328" y="208"/>
                  </a:cxn>
                  <a:cxn ang="0">
                    <a:pos x="320" y="216"/>
                  </a:cxn>
                  <a:cxn ang="0">
                    <a:pos x="312" y="216"/>
                  </a:cxn>
                  <a:cxn ang="0">
                    <a:pos x="312" y="224"/>
                  </a:cxn>
                  <a:cxn ang="0">
                    <a:pos x="320" y="224"/>
                  </a:cxn>
                  <a:cxn ang="0">
                    <a:pos x="296" y="240"/>
                  </a:cxn>
                  <a:cxn ang="0">
                    <a:pos x="296" y="232"/>
                  </a:cxn>
                  <a:cxn ang="0">
                    <a:pos x="288" y="240"/>
                  </a:cxn>
                  <a:cxn ang="0">
                    <a:pos x="296" y="248"/>
                  </a:cxn>
                  <a:cxn ang="0">
                    <a:pos x="288" y="256"/>
                  </a:cxn>
                  <a:cxn ang="0">
                    <a:pos x="280" y="256"/>
                  </a:cxn>
                  <a:cxn ang="0">
                    <a:pos x="256" y="256"/>
                  </a:cxn>
                  <a:cxn ang="0">
                    <a:pos x="248" y="256"/>
                  </a:cxn>
                  <a:cxn ang="0">
                    <a:pos x="240" y="272"/>
                  </a:cxn>
                  <a:cxn ang="0">
                    <a:pos x="248" y="280"/>
                  </a:cxn>
                  <a:cxn ang="0">
                    <a:pos x="240" y="304"/>
                  </a:cxn>
                  <a:cxn ang="0">
                    <a:pos x="224" y="304"/>
                  </a:cxn>
                </a:cxnLst>
                <a:rect l="0" t="0" r="r" b="b"/>
                <a:pathLst>
                  <a:path w="408" h="304">
                    <a:moveTo>
                      <a:pt x="224" y="296"/>
                    </a:moveTo>
                    <a:lnTo>
                      <a:pt x="224" y="280"/>
                    </a:lnTo>
                    <a:lnTo>
                      <a:pt x="200" y="256"/>
                    </a:lnTo>
                    <a:lnTo>
                      <a:pt x="192" y="248"/>
                    </a:lnTo>
                    <a:lnTo>
                      <a:pt x="192" y="248"/>
                    </a:lnTo>
                    <a:lnTo>
                      <a:pt x="192" y="224"/>
                    </a:lnTo>
                    <a:lnTo>
                      <a:pt x="168" y="216"/>
                    </a:lnTo>
                    <a:lnTo>
                      <a:pt x="160" y="208"/>
                    </a:lnTo>
                    <a:lnTo>
                      <a:pt x="160" y="208"/>
                    </a:lnTo>
                    <a:lnTo>
                      <a:pt x="152" y="200"/>
                    </a:lnTo>
                    <a:lnTo>
                      <a:pt x="136" y="192"/>
                    </a:lnTo>
                    <a:lnTo>
                      <a:pt x="136" y="176"/>
                    </a:lnTo>
                    <a:lnTo>
                      <a:pt x="128" y="168"/>
                    </a:lnTo>
                    <a:lnTo>
                      <a:pt x="120" y="168"/>
                    </a:lnTo>
                    <a:lnTo>
                      <a:pt x="120" y="168"/>
                    </a:lnTo>
                    <a:lnTo>
                      <a:pt x="112" y="160"/>
                    </a:lnTo>
                    <a:lnTo>
                      <a:pt x="104" y="144"/>
                    </a:lnTo>
                    <a:lnTo>
                      <a:pt x="96" y="144"/>
                    </a:lnTo>
                    <a:lnTo>
                      <a:pt x="96" y="144"/>
                    </a:lnTo>
                    <a:lnTo>
                      <a:pt x="80" y="144"/>
                    </a:lnTo>
                    <a:lnTo>
                      <a:pt x="72" y="128"/>
                    </a:lnTo>
                    <a:lnTo>
                      <a:pt x="64" y="120"/>
                    </a:lnTo>
                    <a:lnTo>
                      <a:pt x="56" y="96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0" y="88"/>
                    </a:lnTo>
                    <a:lnTo>
                      <a:pt x="32" y="88"/>
                    </a:lnTo>
                    <a:lnTo>
                      <a:pt x="24" y="80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0" y="80"/>
                    </a:lnTo>
                    <a:lnTo>
                      <a:pt x="0" y="56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24" y="40"/>
                    </a:lnTo>
                    <a:lnTo>
                      <a:pt x="32" y="32"/>
                    </a:lnTo>
                    <a:lnTo>
                      <a:pt x="72" y="8"/>
                    </a:lnTo>
                    <a:lnTo>
                      <a:pt x="96" y="8"/>
                    </a:lnTo>
                    <a:lnTo>
                      <a:pt x="176" y="0"/>
                    </a:lnTo>
                    <a:lnTo>
                      <a:pt x="176" y="0"/>
                    </a:lnTo>
                    <a:lnTo>
                      <a:pt x="192" y="0"/>
                    </a:lnTo>
                    <a:lnTo>
                      <a:pt x="200" y="8"/>
                    </a:lnTo>
                    <a:lnTo>
                      <a:pt x="208" y="16"/>
                    </a:lnTo>
                    <a:lnTo>
                      <a:pt x="208" y="24"/>
                    </a:lnTo>
                    <a:lnTo>
                      <a:pt x="208" y="24"/>
                    </a:lnTo>
                    <a:lnTo>
                      <a:pt x="296" y="16"/>
                    </a:lnTo>
                    <a:lnTo>
                      <a:pt x="296" y="16"/>
                    </a:lnTo>
                    <a:lnTo>
                      <a:pt x="408" y="88"/>
                    </a:lnTo>
                    <a:lnTo>
                      <a:pt x="408" y="88"/>
                    </a:lnTo>
                    <a:lnTo>
                      <a:pt x="400" y="96"/>
                    </a:lnTo>
                    <a:lnTo>
                      <a:pt x="368" y="120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52" y="160"/>
                    </a:lnTo>
                    <a:lnTo>
                      <a:pt x="368" y="168"/>
                    </a:lnTo>
                    <a:lnTo>
                      <a:pt x="368" y="176"/>
                    </a:lnTo>
                    <a:lnTo>
                      <a:pt x="352" y="184"/>
                    </a:lnTo>
                    <a:lnTo>
                      <a:pt x="336" y="184"/>
                    </a:lnTo>
                    <a:lnTo>
                      <a:pt x="328" y="208"/>
                    </a:lnTo>
                    <a:lnTo>
                      <a:pt x="328" y="208"/>
                    </a:lnTo>
                    <a:lnTo>
                      <a:pt x="320" y="216"/>
                    </a:lnTo>
                    <a:lnTo>
                      <a:pt x="320" y="216"/>
                    </a:lnTo>
                    <a:lnTo>
                      <a:pt x="312" y="216"/>
                    </a:lnTo>
                    <a:lnTo>
                      <a:pt x="312" y="216"/>
                    </a:lnTo>
                    <a:lnTo>
                      <a:pt x="312" y="224"/>
                    </a:lnTo>
                    <a:lnTo>
                      <a:pt x="312" y="224"/>
                    </a:lnTo>
                    <a:lnTo>
                      <a:pt x="320" y="224"/>
                    </a:lnTo>
                    <a:lnTo>
                      <a:pt x="320" y="224"/>
                    </a:lnTo>
                    <a:lnTo>
                      <a:pt x="296" y="240"/>
                    </a:lnTo>
                    <a:lnTo>
                      <a:pt x="296" y="240"/>
                    </a:lnTo>
                    <a:lnTo>
                      <a:pt x="296" y="232"/>
                    </a:lnTo>
                    <a:lnTo>
                      <a:pt x="296" y="232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296" y="248"/>
                    </a:lnTo>
                    <a:lnTo>
                      <a:pt x="296" y="248"/>
                    </a:lnTo>
                    <a:lnTo>
                      <a:pt x="288" y="256"/>
                    </a:lnTo>
                    <a:lnTo>
                      <a:pt x="288" y="256"/>
                    </a:lnTo>
                    <a:lnTo>
                      <a:pt x="280" y="256"/>
                    </a:lnTo>
                    <a:lnTo>
                      <a:pt x="264" y="256"/>
                    </a:lnTo>
                    <a:lnTo>
                      <a:pt x="256" y="256"/>
                    </a:lnTo>
                    <a:lnTo>
                      <a:pt x="248" y="256"/>
                    </a:lnTo>
                    <a:lnTo>
                      <a:pt x="248" y="256"/>
                    </a:lnTo>
                    <a:lnTo>
                      <a:pt x="240" y="272"/>
                    </a:lnTo>
                    <a:lnTo>
                      <a:pt x="240" y="272"/>
                    </a:lnTo>
                    <a:lnTo>
                      <a:pt x="248" y="280"/>
                    </a:lnTo>
                    <a:lnTo>
                      <a:pt x="248" y="280"/>
                    </a:lnTo>
                    <a:lnTo>
                      <a:pt x="240" y="304"/>
                    </a:lnTo>
                    <a:lnTo>
                      <a:pt x="240" y="304"/>
                    </a:lnTo>
                    <a:lnTo>
                      <a:pt x="232" y="304"/>
                    </a:lnTo>
                    <a:lnTo>
                      <a:pt x="224" y="304"/>
                    </a:lnTo>
                    <a:lnTo>
                      <a:pt x="224" y="296"/>
                    </a:lnTo>
                    <a:close/>
                  </a:path>
                </a:pathLst>
              </a:custGeom>
              <a:solidFill>
                <a:srgbClr val="CCE9AD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57A667C-CEA3-098F-379A-E2FEBAB6EC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2633" y="681592"/>
              <a:ext cx="1264316" cy="1757350"/>
              <a:chOff x="3982633" y="681592"/>
              <a:chExt cx="1264316" cy="1757350"/>
            </a:xfrm>
          </p:grpSpPr>
          <p:sp>
            <p:nvSpPr>
              <p:cNvPr id="18" name="Freeform 121">
                <a:extLst>
                  <a:ext uri="{FF2B5EF4-FFF2-40B4-BE49-F238E27FC236}">
                    <a16:creationId xmlns:a16="http://schemas.microsoft.com/office/drawing/2014/main" id="{E10A49C2-DF27-13A1-6392-32D184DEE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525" y="1348087"/>
                <a:ext cx="311118" cy="181015"/>
              </a:xfrm>
              <a:custGeom>
                <a:avLst/>
                <a:gdLst/>
                <a:ahLst/>
                <a:cxnLst>
                  <a:cxn ang="0">
                    <a:pos x="0" y="128"/>
                  </a:cxn>
                  <a:cxn ang="0">
                    <a:pos x="0" y="56"/>
                  </a:cxn>
                  <a:cxn ang="0">
                    <a:pos x="136" y="24"/>
                  </a:cxn>
                  <a:cxn ang="0">
                    <a:pos x="144" y="16"/>
                  </a:cxn>
                  <a:cxn ang="0">
                    <a:pos x="152" y="0"/>
                  </a:cxn>
                  <a:cxn ang="0">
                    <a:pos x="168" y="0"/>
                  </a:cxn>
                  <a:cxn ang="0">
                    <a:pos x="168" y="8"/>
                  </a:cxn>
                  <a:cxn ang="0">
                    <a:pos x="184" y="16"/>
                  </a:cxn>
                  <a:cxn ang="0">
                    <a:pos x="184" y="24"/>
                  </a:cxn>
                  <a:cxn ang="0">
                    <a:pos x="176" y="32"/>
                  </a:cxn>
                  <a:cxn ang="0">
                    <a:pos x="176" y="32"/>
                  </a:cxn>
                  <a:cxn ang="0">
                    <a:pos x="176" y="40"/>
                  </a:cxn>
                  <a:cxn ang="0">
                    <a:pos x="168" y="56"/>
                  </a:cxn>
                  <a:cxn ang="0">
                    <a:pos x="184" y="56"/>
                  </a:cxn>
                  <a:cxn ang="0">
                    <a:pos x="200" y="64"/>
                  </a:cxn>
                  <a:cxn ang="0">
                    <a:pos x="208" y="64"/>
                  </a:cxn>
                  <a:cxn ang="0">
                    <a:pos x="208" y="72"/>
                  </a:cxn>
                  <a:cxn ang="0">
                    <a:pos x="216" y="80"/>
                  </a:cxn>
                  <a:cxn ang="0">
                    <a:pos x="216" y="88"/>
                  </a:cxn>
                  <a:cxn ang="0">
                    <a:pos x="224" y="96"/>
                  </a:cxn>
                  <a:cxn ang="0">
                    <a:pos x="256" y="88"/>
                  </a:cxn>
                  <a:cxn ang="0">
                    <a:pos x="248" y="72"/>
                  </a:cxn>
                  <a:cxn ang="0">
                    <a:pos x="240" y="64"/>
                  </a:cxn>
                  <a:cxn ang="0">
                    <a:pos x="232" y="64"/>
                  </a:cxn>
                  <a:cxn ang="0">
                    <a:pos x="240" y="56"/>
                  </a:cxn>
                  <a:cxn ang="0">
                    <a:pos x="264" y="72"/>
                  </a:cxn>
                  <a:cxn ang="0">
                    <a:pos x="264" y="96"/>
                  </a:cxn>
                  <a:cxn ang="0">
                    <a:pos x="256" y="96"/>
                  </a:cxn>
                  <a:cxn ang="0">
                    <a:pos x="240" y="104"/>
                  </a:cxn>
                  <a:cxn ang="0">
                    <a:pos x="232" y="120"/>
                  </a:cxn>
                  <a:cxn ang="0">
                    <a:pos x="224" y="128"/>
                  </a:cxn>
                  <a:cxn ang="0">
                    <a:pos x="216" y="120"/>
                  </a:cxn>
                  <a:cxn ang="0">
                    <a:pos x="216" y="112"/>
                  </a:cxn>
                  <a:cxn ang="0">
                    <a:pos x="208" y="104"/>
                  </a:cxn>
                  <a:cxn ang="0">
                    <a:pos x="208" y="120"/>
                  </a:cxn>
                  <a:cxn ang="0">
                    <a:pos x="208" y="112"/>
                  </a:cxn>
                  <a:cxn ang="0">
                    <a:pos x="200" y="120"/>
                  </a:cxn>
                  <a:cxn ang="0">
                    <a:pos x="200" y="136"/>
                  </a:cxn>
                  <a:cxn ang="0">
                    <a:pos x="184" y="136"/>
                  </a:cxn>
                  <a:cxn ang="0">
                    <a:pos x="176" y="120"/>
                  </a:cxn>
                  <a:cxn ang="0">
                    <a:pos x="168" y="112"/>
                  </a:cxn>
                  <a:cxn ang="0">
                    <a:pos x="160" y="104"/>
                  </a:cxn>
                  <a:cxn ang="0">
                    <a:pos x="160" y="104"/>
                  </a:cxn>
                  <a:cxn ang="0">
                    <a:pos x="152" y="88"/>
                  </a:cxn>
                  <a:cxn ang="0">
                    <a:pos x="128" y="96"/>
                  </a:cxn>
                  <a:cxn ang="0">
                    <a:pos x="128" y="96"/>
                  </a:cxn>
                  <a:cxn ang="0">
                    <a:pos x="56" y="112"/>
                  </a:cxn>
                  <a:cxn ang="0">
                    <a:pos x="56" y="120"/>
                  </a:cxn>
                  <a:cxn ang="0">
                    <a:pos x="56" y="112"/>
                  </a:cxn>
                  <a:cxn ang="0">
                    <a:pos x="0" y="128"/>
                  </a:cxn>
                </a:cxnLst>
                <a:rect l="0" t="0" r="r" b="b"/>
                <a:pathLst>
                  <a:path w="264" h="136">
                    <a:moveTo>
                      <a:pt x="0" y="128"/>
                    </a:moveTo>
                    <a:lnTo>
                      <a:pt x="0" y="12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56" y="40"/>
                    </a:lnTo>
                    <a:lnTo>
                      <a:pt x="136" y="24"/>
                    </a:lnTo>
                    <a:lnTo>
                      <a:pt x="136" y="24"/>
                    </a:lnTo>
                    <a:lnTo>
                      <a:pt x="144" y="16"/>
                    </a:lnTo>
                    <a:lnTo>
                      <a:pt x="144" y="8"/>
                    </a:lnTo>
                    <a:lnTo>
                      <a:pt x="152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8"/>
                    </a:lnTo>
                    <a:lnTo>
                      <a:pt x="184" y="16"/>
                    </a:lnTo>
                    <a:lnTo>
                      <a:pt x="184" y="16"/>
                    </a:lnTo>
                    <a:lnTo>
                      <a:pt x="192" y="16"/>
                    </a:lnTo>
                    <a:lnTo>
                      <a:pt x="184" y="24"/>
                    </a:lnTo>
                    <a:lnTo>
                      <a:pt x="176" y="24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40"/>
                    </a:lnTo>
                    <a:lnTo>
                      <a:pt x="168" y="48"/>
                    </a:lnTo>
                    <a:lnTo>
                      <a:pt x="168" y="56"/>
                    </a:lnTo>
                    <a:lnTo>
                      <a:pt x="184" y="56"/>
                    </a:lnTo>
                    <a:lnTo>
                      <a:pt x="184" y="56"/>
                    </a:lnTo>
                    <a:lnTo>
                      <a:pt x="192" y="56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208" y="64"/>
                    </a:lnTo>
                    <a:lnTo>
                      <a:pt x="208" y="64"/>
                    </a:lnTo>
                    <a:lnTo>
                      <a:pt x="208" y="72"/>
                    </a:lnTo>
                    <a:lnTo>
                      <a:pt x="208" y="80"/>
                    </a:lnTo>
                    <a:lnTo>
                      <a:pt x="216" y="80"/>
                    </a:lnTo>
                    <a:lnTo>
                      <a:pt x="216" y="80"/>
                    </a:lnTo>
                    <a:lnTo>
                      <a:pt x="216" y="88"/>
                    </a:lnTo>
                    <a:lnTo>
                      <a:pt x="216" y="88"/>
                    </a:lnTo>
                    <a:lnTo>
                      <a:pt x="224" y="96"/>
                    </a:lnTo>
                    <a:lnTo>
                      <a:pt x="248" y="96"/>
                    </a:lnTo>
                    <a:lnTo>
                      <a:pt x="256" y="88"/>
                    </a:lnTo>
                    <a:lnTo>
                      <a:pt x="256" y="80"/>
                    </a:lnTo>
                    <a:lnTo>
                      <a:pt x="248" y="72"/>
                    </a:lnTo>
                    <a:lnTo>
                      <a:pt x="248" y="64"/>
                    </a:lnTo>
                    <a:lnTo>
                      <a:pt x="240" y="64"/>
                    </a:lnTo>
                    <a:lnTo>
                      <a:pt x="240" y="64"/>
                    </a:lnTo>
                    <a:lnTo>
                      <a:pt x="232" y="64"/>
                    </a:lnTo>
                    <a:lnTo>
                      <a:pt x="232" y="64"/>
                    </a:lnTo>
                    <a:lnTo>
                      <a:pt x="240" y="56"/>
                    </a:lnTo>
                    <a:lnTo>
                      <a:pt x="248" y="56"/>
                    </a:lnTo>
                    <a:lnTo>
                      <a:pt x="264" y="72"/>
                    </a:lnTo>
                    <a:lnTo>
                      <a:pt x="264" y="88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104"/>
                    </a:lnTo>
                    <a:lnTo>
                      <a:pt x="240" y="104"/>
                    </a:lnTo>
                    <a:lnTo>
                      <a:pt x="232" y="112"/>
                    </a:lnTo>
                    <a:lnTo>
                      <a:pt x="232" y="120"/>
                    </a:lnTo>
                    <a:lnTo>
                      <a:pt x="224" y="128"/>
                    </a:lnTo>
                    <a:lnTo>
                      <a:pt x="224" y="128"/>
                    </a:lnTo>
                    <a:lnTo>
                      <a:pt x="216" y="120"/>
                    </a:lnTo>
                    <a:lnTo>
                      <a:pt x="216" y="120"/>
                    </a:lnTo>
                    <a:lnTo>
                      <a:pt x="216" y="112"/>
                    </a:lnTo>
                    <a:lnTo>
                      <a:pt x="216" y="112"/>
                    </a:lnTo>
                    <a:lnTo>
                      <a:pt x="216" y="104"/>
                    </a:lnTo>
                    <a:lnTo>
                      <a:pt x="208" y="104"/>
                    </a:lnTo>
                    <a:lnTo>
                      <a:pt x="208" y="120"/>
                    </a:lnTo>
                    <a:lnTo>
                      <a:pt x="208" y="120"/>
                    </a:lnTo>
                    <a:lnTo>
                      <a:pt x="208" y="112"/>
                    </a:lnTo>
                    <a:lnTo>
                      <a:pt x="208" y="112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200" y="136"/>
                    </a:lnTo>
                    <a:lnTo>
                      <a:pt x="184" y="136"/>
                    </a:lnTo>
                    <a:lnTo>
                      <a:pt x="184" y="136"/>
                    </a:lnTo>
                    <a:lnTo>
                      <a:pt x="184" y="120"/>
                    </a:lnTo>
                    <a:lnTo>
                      <a:pt x="176" y="120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52" y="88"/>
                    </a:lnTo>
                    <a:lnTo>
                      <a:pt x="152" y="88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56" y="120"/>
                    </a:lnTo>
                    <a:lnTo>
                      <a:pt x="56" y="120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Freeform 122">
                <a:extLst>
                  <a:ext uri="{FF2B5EF4-FFF2-40B4-BE49-F238E27FC236}">
                    <a16:creationId xmlns:a16="http://schemas.microsoft.com/office/drawing/2014/main" id="{038A449A-95CA-831D-0EFE-E274DFD00B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5189" y="1846672"/>
                <a:ext cx="95240" cy="190542"/>
              </a:xfrm>
              <a:custGeom>
                <a:avLst/>
                <a:gdLst/>
                <a:ahLst/>
                <a:cxnLst>
                  <a:cxn ang="0">
                    <a:pos x="16" y="16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16" y="32"/>
                  </a:cxn>
                  <a:cxn ang="0">
                    <a:pos x="16" y="40"/>
                  </a:cxn>
                  <a:cxn ang="0">
                    <a:pos x="24" y="56"/>
                  </a:cxn>
                  <a:cxn ang="0">
                    <a:pos x="40" y="56"/>
                  </a:cxn>
                  <a:cxn ang="0">
                    <a:pos x="40" y="72"/>
                  </a:cxn>
                  <a:cxn ang="0">
                    <a:pos x="40" y="72"/>
                  </a:cxn>
                  <a:cxn ang="0">
                    <a:pos x="40" y="72"/>
                  </a:cxn>
                  <a:cxn ang="0">
                    <a:pos x="40" y="80"/>
                  </a:cxn>
                  <a:cxn ang="0">
                    <a:pos x="48" y="88"/>
                  </a:cxn>
                  <a:cxn ang="0">
                    <a:pos x="48" y="88"/>
                  </a:cxn>
                  <a:cxn ang="0">
                    <a:pos x="48" y="96"/>
                  </a:cxn>
                  <a:cxn ang="0">
                    <a:pos x="56" y="96"/>
                  </a:cxn>
                  <a:cxn ang="0">
                    <a:pos x="64" y="104"/>
                  </a:cxn>
                  <a:cxn ang="0">
                    <a:pos x="72" y="104"/>
                  </a:cxn>
                  <a:cxn ang="0">
                    <a:pos x="72" y="104"/>
                  </a:cxn>
                  <a:cxn ang="0">
                    <a:pos x="72" y="104"/>
                  </a:cxn>
                  <a:cxn ang="0">
                    <a:pos x="72" y="112"/>
                  </a:cxn>
                  <a:cxn ang="0">
                    <a:pos x="72" y="112"/>
                  </a:cxn>
                  <a:cxn ang="0">
                    <a:pos x="64" y="112"/>
                  </a:cxn>
                  <a:cxn ang="0">
                    <a:pos x="64" y="112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8"/>
                  </a:cxn>
                  <a:cxn ang="0">
                    <a:pos x="64" y="128"/>
                  </a:cxn>
                  <a:cxn ang="0">
                    <a:pos x="72" y="120"/>
                  </a:cxn>
                  <a:cxn ang="0">
                    <a:pos x="72" y="120"/>
                  </a:cxn>
                  <a:cxn ang="0">
                    <a:pos x="72" y="120"/>
                  </a:cxn>
                  <a:cxn ang="0">
                    <a:pos x="80" y="120"/>
                  </a:cxn>
                  <a:cxn ang="0">
                    <a:pos x="80" y="120"/>
                  </a:cxn>
                  <a:cxn ang="0">
                    <a:pos x="80" y="128"/>
                  </a:cxn>
                  <a:cxn ang="0">
                    <a:pos x="80" y="128"/>
                  </a:cxn>
                  <a:cxn ang="0">
                    <a:pos x="80" y="136"/>
                  </a:cxn>
                  <a:cxn ang="0">
                    <a:pos x="80" y="136"/>
                  </a:cxn>
                  <a:cxn ang="0">
                    <a:pos x="32" y="144"/>
                  </a:cxn>
                  <a:cxn ang="0">
                    <a:pos x="32" y="144"/>
                  </a:cxn>
                  <a:cxn ang="0">
                    <a:pos x="0" y="16"/>
                  </a:cxn>
                  <a:cxn ang="0">
                    <a:pos x="0" y="24"/>
                  </a:cxn>
                  <a:cxn ang="0">
                    <a:pos x="0" y="0"/>
                  </a:cxn>
                  <a:cxn ang="0">
                    <a:pos x="16" y="0"/>
                  </a:cxn>
                  <a:cxn ang="0">
                    <a:pos x="24" y="8"/>
                  </a:cxn>
                  <a:cxn ang="0">
                    <a:pos x="24" y="8"/>
                  </a:cxn>
                  <a:cxn ang="0">
                    <a:pos x="16" y="8"/>
                  </a:cxn>
                  <a:cxn ang="0">
                    <a:pos x="16" y="16"/>
                  </a:cxn>
                </a:cxnLst>
                <a:rect l="0" t="0" r="r" b="b"/>
                <a:pathLst>
                  <a:path w="80" h="144">
                    <a:moveTo>
                      <a:pt x="16" y="16"/>
                    </a:moveTo>
                    <a:lnTo>
                      <a:pt x="16" y="24"/>
                    </a:lnTo>
                    <a:lnTo>
                      <a:pt x="16" y="24"/>
                    </a:lnTo>
                    <a:lnTo>
                      <a:pt x="16" y="32"/>
                    </a:lnTo>
                    <a:lnTo>
                      <a:pt x="16" y="40"/>
                    </a:lnTo>
                    <a:lnTo>
                      <a:pt x="24" y="56"/>
                    </a:lnTo>
                    <a:lnTo>
                      <a:pt x="40" y="56"/>
                    </a:lnTo>
                    <a:lnTo>
                      <a:pt x="40" y="72"/>
                    </a:lnTo>
                    <a:lnTo>
                      <a:pt x="40" y="72"/>
                    </a:lnTo>
                    <a:lnTo>
                      <a:pt x="40" y="72"/>
                    </a:lnTo>
                    <a:lnTo>
                      <a:pt x="40" y="80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104"/>
                    </a:lnTo>
                    <a:lnTo>
                      <a:pt x="72" y="104"/>
                    </a:lnTo>
                    <a:lnTo>
                      <a:pt x="72" y="104"/>
                    </a:lnTo>
                    <a:lnTo>
                      <a:pt x="72" y="104"/>
                    </a:lnTo>
                    <a:lnTo>
                      <a:pt x="72" y="112"/>
                    </a:lnTo>
                    <a:lnTo>
                      <a:pt x="72" y="112"/>
                    </a:lnTo>
                    <a:lnTo>
                      <a:pt x="64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8"/>
                    </a:lnTo>
                    <a:lnTo>
                      <a:pt x="64" y="128"/>
                    </a:lnTo>
                    <a:lnTo>
                      <a:pt x="72" y="120"/>
                    </a:lnTo>
                    <a:lnTo>
                      <a:pt x="72" y="120"/>
                    </a:lnTo>
                    <a:lnTo>
                      <a:pt x="72" y="120"/>
                    </a:lnTo>
                    <a:lnTo>
                      <a:pt x="80" y="120"/>
                    </a:lnTo>
                    <a:lnTo>
                      <a:pt x="80" y="120"/>
                    </a:lnTo>
                    <a:lnTo>
                      <a:pt x="80" y="128"/>
                    </a:lnTo>
                    <a:lnTo>
                      <a:pt x="80" y="128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0" y="16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16" y="8"/>
                    </a:lnTo>
                    <a:lnTo>
                      <a:pt x="16" y="16"/>
                    </a:lnTo>
                    <a:close/>
                  </a:path>
                </a:pathLst>
              </a:custGeom>
              <a:solidFill>
                <a:srgbClr val="CC99FF">
                  <a:alpha val="92000"/>
                </a:srgbClr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123">
                <a:extLst>
                  <a:ext uri="{FF2B5EF4-FFF2-40B4-BE49-F238E27FC236}">
                    <a16:creationId xmlns:a16="http://schemas.microsoft.com/office/drawing/2014/main" id="{DD63F315-A005-84BD-A262-7E65DEB8A6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9306" y="1127376"/>
                <a:ext cx="576205" cy="570039"/>
              </a:xfrm>
              <a:custGeom>
                <a:avLst/>
                <a:gdLst/>
                <a:ahLst/>
                <a:cxnLst>
                  <a:cxn ang="0">
                    <a:pos x="320" y="336"/>
                  </a:cxn>
                  <a:cxn ang="0">
                    <a:pos x="336" y="328"/>
                  </a:cxn>
                  <a:cxn ang="0">
                    <a:pos x="352" y="344"/>
                  </a:cxn>
                  <a:cxn ang="0">
                    <a:pos x="360" y="368"/>
                  </a:cxn>
                  <a:cxn ang="0">
                    <a:pos x="376" y="376"/>
                  </a:cxn>
                  <a:cxn ang="0">
                    <a:pos x="464" y="408"/>
                  </a:cxn>
                  <a:cxn ang="0">
                    <a:pos x="464" y="432"/>
                  </a:cxn>
                  <a:cxn ang="0">
                    <a:pos x="472" y="424"/>
                  </a:cxn>
                  <a:cxn ang="0">
                    <a:pos x="480" y="400"/>
                  </a:cxn>
                  <a:cxn ang="0">
                    <a:pos x="472" y="392"/>
                  </a:cxn>
                  <a:cxn ang="0">
                    <a:pos x="488" y="376"/>
                  </a:cxn>
                  <a:cxn ang="0">
                    <a:pos x="480" y="368"/>
                  </a:cxn>
                  <a:cxn ang="0">
                    <a:pos x="464" y="296"/>
                  </a:cxn>
                  <a:cxn ang="0">
                    <a:pos x="464" y="296"/>
                  </a:cxn>
                  <a:cxn ang="0">
                    <a:pos x="464" y="224"/>
                  </a:cxn>
                  <a:cxn ang="0">
                    <a:pos x="456" y="200"/>
                  </a:cxn>
                  <a:cxn ang="0">
                    <a:pos x="448" y="136"/>
                  </a:cxn>
                  <a:cxn ang="0">
                    <a:pos x="440" y="144"/>
                  </a:cxn>
                  <a:cxn ang="0">
                    <a:pos x="432" y="136"/>
                  </a:cxn>
                  <a:cxn ang="0">
                    <a:pos x="424" y="96"/>
                  </a:cxn>
                  <a:cxn ang="0">
                    <a:pos x="424" y="72"/>
                  </a:cxn>
                  <a:cxn ang="0">
                    <a:pos x="408" y="0"/>
                  </a:cxn>
                  <a:cxn ang="0">
                    <a:pos x="320" y="16"/>
                  </a:cxn>
                  <a:cxn ang="0">
                    <a:pos x="264" y="72"/>
                  </a:cxn>
                  <a:cxn ang="0">
                    <a:pos x="240" y="112"/>
                  </a:cxn>
                  <a:cxn ang="0">
                    <a:pos x="216" y="136"/>
                  </a:cxn>
                  <a:cxn ang="0">
                    <a:pos x="224" y="136"/>
                  </a:cxn>
                  <a:cxn ang="0">
                    <a:pos x="232" y="144"/>
                  </a:cxn>
                  <a:cxn ang="0">
                    <a:pos x="232" y="160"/>
                  </a:cxn>
                  <a:cxn ang="0">
                    <a:pos x="224" y="160"/>
                  </a:cxn>
                  <a:cxn ang="0">
                    <a:pos x="232" y="184"/>
                  </a:cxn>
                  <a:cxn ang="0">
                    <a:pos x="232" y="192"/>
                  </a:cxn>
                  <a:cxn ang="0">
                    <a:pos x="208" y="208"/>
                  </a:cxn>
                  <a:cxn ang="0">
                    <a:pos x="184" y="232"/>
                  </a:cxn>
                  <a:cxn ang="0">
                    <a:pos x="176" y="232"/>
                  </a:cxn>
                  <a:cxn ang="0">
                    <a:pos x="160" y="232"/>
                  </a:cxn>
                  <a:cxn ang="0">
                    <a:pos x="152" y="240"/>
                  </a:cxn>
                  <a:cxn ang="0">
                    <a:pos x="136" y="240"/>
                  </a:cxn>
                  <a:cxn ang="0">
                    <a:pos x="128" y="232"/>
                  </a:cxn>
                  <a:cxn ang="0">
                    <a:pos x="48" y="256"/>
                  </a:cxn>
                  <a:cxn ang="0">
                    <a:pos x="40" y="264"/>
                  </a:cxn>
                  <a:cxn ang="0">
                    <a:pos x="48" y="280"/>
                  </a:cxn>
                  <a:cxn ang="0">
                    <a:pos x="56" y="296"/>
                  </a:cxn>
                  <a:cxn ang="0">
                    <a:pos x="56" y="304"/>
                  </a:cxn>
                  <a:cxn ang="0">
                    <a:pos x="56" y="312"/>
                  </a:cxn>
                  <a:cxn ang="0">
                    <a:pos x="40" y="328"/>
                  </a:cxn>
                  <a:cxn ang="0">
                    <a:pos x="32" y="344"/>
                  </a:cxn>
                  <a:cxn ang="0">
                    <a:pos x="32" y="344"/>
                  </a:cxn>
                  <a:cxn ang="0">
                    <a:pos x="8" y="368"/>
                  </a:cxn>
                  <a:cxn ang="0">
                    <a:pos x="0" y="368"/>
                  </a:cxn>
                  <a:cxn ang="0">
                    <a:pos x="8" y="392"/>
                  </a:cxn>
                </a:cxnLst>
                <a:rect l="0" t="0" r="r" b="b"/>
                <a:pathLst>
                  <a:path w="488" h="432">
                    <a:moveTo>
                      <a:pt x="112" y="376"/>
                    </a:moveTo>
                    <a:lnTo>
                      <a:pt x="320" y="336"/>
                    </a:lnTo>
                    <a:lnTo>
                      <a:pt x="328" y="328"/>
                    </a:lnTo>
                    <a:lnTo>
                      <a:pt x="336" y="328"/>
                    </a:lnTo>
                    <a:lnTo>
                      <a:pt x="344" y="344"/>
                    </a:lnTo>
                    <a:lnTo>
                      <a:pt x="352" y="344"/>
                    </a:lnTo>
                    <a:lnTo>
                      <a:pt x="360" y="352"/>
                    </a:lnTo>
                    <a:lnTo>
                      <a:pt x="360" y="368"/>
                    </a:lnTo>
                    <a:lnTo>
                      <a:pt x="368" y="376"/>
                    </a:lnTo>
                    <a:lnTo>
                      <a:pt x="376" y="376"/>
                    </a:lnTo>
                    <a:lnTo>
                      <a:pt x="392" y="384"/>
                    </a:lnTo>
                    <a:lnTo>
                      <a:pt x="464" y="408"/>
                    </a:lnTo>
                    <a:lnTo>
                      <a:pt x="464" y="408"/>
                    </a:lnTo>
                    <a:lnTo>
                      <a:pt x="464" y="432"/>
                    </a:lnTo>
                    <a:lnTo>
                      <a:pt x="464" y="432"/>
                    </a:lnTo>
                    <a:lnTo>
                      <a:pt x="472" y="424"/>
                    </a:lnTo>
                    <a:lnTo>
                      <a:pt x="472" y="424"/>
                    </a:lnTo>
                    <a:lnTo>
                      <a:pt x="480" y="400"/>
                    </a:lnTo>
                    <a:lnTo>
                      <a:pt x="480" y="400"/>
                    </a:lnTo>
                    <a:lnTo>
                      <a:pt x="472" y="392"/>
                    </a:lnTo>
                    <a:lnTo>
                      <a:pt x="472" y="392"/>
                    </a:lnTo>
                    <a:lnTo>
                      <a:pt x="488" y="376"/>
                    </a:lnTo>
                    <a:lnTo>
                      <a:pt x="488" y="376"/>
                    </a:lnTo>
                    <a:lnTo>
                      <a:pt x="480" y="368"/>
                    </a:lnTo>
                    <a:lnTo>
                      <a:pt x="480" y="368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24"/>
                    </a:lnTo>
                    <a:lnTo>
                      <a:pt x="464" y="224"/>
                    </a:lnTo>
                    <a:lnTo>
                      <a:pt x="456" y="200"/>
                    </a:lnTo>
                    <a:lnTo>
                      <a:pt x="448" y="152"/>
                    </a:lnTo>
                    <a:lnTo>
                      <a:pt x="448" y="136"/>
                    </a:lnTo>
                    <a:lnTo>
                      <a:pt x="440" y="136"/>
                    </a:lnTo>
                    <a:lnTo>
                      <a:pt x="440" y="144"/>
                    </a:lnTo>
                    <a:lnTo>
                      <a:pt x="440" y="144"/>
                    </a:lnTo>
                    <a:lnTo>
                      <a:pt x="432" y="136"/>
                    </a:lnTo>
                    <a:lnTo>
                      <a:pt x="432" y="136"/>
                    </a:lnTo>
                    <a:lnTo>
                      <a:pt x="424" y="96"/>
                    </a:lnTo>
                    <a:lnTo>
                      <a:pt x="424" y="72"/>
                    </a:lnTo>
                    <a:lnTo>
                      <a:pt x="424" y="72"/>
                    </a:lnTo>
                    <a:lnTo>
                      <a:pt x="416" y="56"/>
                    </a:lnTo>
                    <a:lnTo>
                      <a:pt x="408" y="0"/>
                    </a:lnTo>
                    <a:lnTo>
                      <a:pt x="408" y="0"/>
                    </a:lnTo>
                    <a:lnTo>
                      <a:pt x="320" y="16"/>
                    </a:lnTo>
                    <a:lnTo>
                      <a:pt x="296" y="24"/>
                    </a:lnTo>
                    <a:lnTo>
                      <a:pt x="264" y="72"/>
                    </a:lnTo>
                    <a:lnTo>
                      <a:pt x="248" y="96"/>
                    </a:lnTo>
                    <a:lnTo>
                      <a:pt x="240" y="112"/>
                    </a:lnTo>
                    <a:lnTo>
                      <a:pt x="216" y="136"/>
                    </a:lnTo>
                    <a:lnTo>
                      <a:pt x="216" y="136"/>
                    </a:lnTo>
                    <a:lnTo>
                      <a:pt x="224" y="136"/>
                    </a:lnTo>
                    <a:lnTo>
                      <a:pt x="224" y="136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32" y="160"/>
                    </a:lnTo>
                    <a:lnTo>
                      <a:pt x="232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32" y="184"/>
                    </a:lnTo>
                    <a:lnTo>
                      <a:pt x="232" y="192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08" y="208"/>
                    </a:lnTo>
                    <a:lnTo>
                      <a:pt x="200" y="224"/>
                    </a:lnTo>
                    <a:lnTo>
                      <a:pt x="184" y="232"/>
                    </a:lnTo>
                    <a:lnTo>
                      <a:pt x="184" y="232"/>
                    </a:lnTo>
                    <a:lnTo>
                      <a:pt x="176" y="232"/>
                    </a:lnTo>
                    <a:lnTo>
                      <a:pt x="168" y="232"/>
                    </a:lnTo>
                    <a:lnTo>
                      <a:pt x="160" y="232"/>
                    </a:lnTo>
                    <a:lnTo>
                      <a:pt x="152" y="240"/>
                    </a:lnTo>
                    <a:lnTo>
                      <a:pt x="152" y="240"/>
                    </a:lnTo>
                    <a:lnTo>
                      <a:pt x="136" y="240"/>
                    </a:lnTo>
                    <a:lnTo>
                      <a:pt x="136" y="240"/>
                    </a:lnTo>
                    <a:lnTo>
                      <a:pt x="128" y="232"/>
                    </a:lnTo>
                    <a:lnTo>
                      <a:pt x="128" y="232"/>
                    </a:lnTo>
                    <a:lnTo>
                      <a:pt x="80" y="232"/>
                    </a:lnTo>
                    <a:lnTo>
                      <a:pt x="48" y="256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0" y="272"/>
                    </a:lnTo>
                    <a:lnTo>
                      <a:pt x="48" y="280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56" y="312"/>
                    </a:lnTo>
                    <a:lnTo>
                      <a:pt x="56" y="312"/>
                    </a:lnTo>
                    <a:lnTo>
                      <a:pt x="48" y="320"/>
                    </a:lnTo>
                    <a:lnTo>
                      <a:pt x="40" y="328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24" y="352"/>
                    </a:lnTo>
                    <a:lnTo>
                      <a:pt x="8" y="368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8" y="392"/>
                    </a:lnTo>
                    <a:lnTo>
                      <a:pt x="8" y="392"/>
                    </a:lnTo>
                    <a:lnTo>
                      <a:pt x="112" y="376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124">
                <a:extLst>
                  <a:ext uri="{FF2B5EF4-FFF2-40B4-BE49-F238E27FC236}">
                    <a16:creationId xmlns:a16="http://schemas.microsoft.com/office/drawing/2014/main" id="{56648DB2-AEFD-4327-EB49-DC5410D27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2163" y="1564035"/>
                <a:ext cx="549219" cy="403315"/>
              </a:xfrm>
              <a:custGeom>
                <a:avLst/>
                <a:gdLst/>
                <a:ahLst/>
                <a:cxnLst>
                  <a:cxn ang="0">
                    <a:pos x="120" y="288"/>
                  </a:cxn>
                  <a:cxn ang="0">
                    <a:pos x="400" y="240"/>
                  </a:cxn>
                  <a:cxn ang="0">
                    <a:pos x="400" y="240"/>
                  </a:cxn>
                  <a:cxn ang="0">
                    <a:pos x="400" y="216"/>
                  </a:cxn>
                  <a:cxn ang="0">
                    <a:pos x="416" y="216"/>
                  </a:cxn>
                  <a:cxn ang="0">
                    <a:pos x="424" y="224"/>
                  </a:cxn>
                  <a:cxn ang="0">
                    <a:pos x="424" y="224"/>
                  </a:cxn>
                  <a:cxn ang="0">
                    <a:pos x="440" y="208"/>
                  </a:cxn>
                  <a:cxn ang="0">
                    <a:pos x="440" y="208"/>
                  </a:cxn>
                  <a:cxn ang="0">
                    <a:pos x="440" y="200"/>
                  </a:cxn>
                  <a:cxn ang="0">
                    <a:pos x="456" y="184"/>
                  </a:cxn>
                  <a:cxn ang="0">
                    <a:pos x="464" y="176"/>
                  </a:cxn>
                  <a:cxn ang="0">
                    <a:pos x="464" y="176"/>
                  </a:cxn>
                  <a:cxn ang="0">
                    <a:pos x="464" y="168"/>
                  </a:cxn>
                  <a:cxn ang="0">
                    <a:pos x="464" y="168"/>
                  </a:cxn>
                  <a:cxn ang="0">
                    <a:pos x="432" y="144"/>
                  </a:cxn>
                  <a:cxn ang="0">
                    <a:pos x="416" y="136"/>
                  </a:cxn>
                  <a:cxn ang="0">
                    <a:pos x="416" y="120"/>
                  </a:cxn>
                  <a:cxn ang="0">
                    <a:pos x="424" y="120"/>
                  </a:cxn>
                  <a:cxn ang="0">
                    <a:pos x="424" y="112"/>
                  </a:cxn>
                  <a:cxn ang="0">
                    <a:pos x="424" y="112"/>
                  </a:cxn>
                  <a:cxn ang="0">
                    <a:pos x="416" y="96"/>
                  </a:cxn>
                  <a:cxn ang="0">
                    <a:pos x="416" y="96"/>
                  </a:cxn>
                  <a:cxn ang="0">
                    <a:pos x="432" y="80"/>
                  </a:cxn>
                  <a:cxn ang="0">
                    <a:pos x="432" y="80"/>
                  </a:cxn>
                  <a:cxn ang="0">
                    <a:pos x="432" y="64"/>
                  </a:cxn>
                  <a:cxn ang="0">
                    <a:pos x="440" y="56"/>
                  </a:cxn>
                  <a:cxn ang="0">
                    <a:pos x="440" y="56"/>
                  </a:cxn>
                  <a:cxn ang="0">
                    <a:pos x="424" y="48"/>
                  </a:cxn>
                  <a:cxn ang="0">
                    <a:pos x="416" y="48"/>
                  </a:cxn>
                  <a:cxn ang="0">
                    <a:pos x="408" y="40"/>
                  </a:cxn>
                  <a:cxn ang="0">
                    <a:pos x="408" y="24"/>
                  </a:cxn>
                  <a:cxn ang="0">
                    <a:pos x="400" y="16"/>
                  </a:cxn>
                  <a:cxn ang="0">
                    <a:pos x="392" y="16"/>
                  </a:cxn>
                  <a:cxn ang="0">
                    <a:pos x="384" y="0"/>
                  </a:cxn>
                  <a:cxn ang="0">
                    <a:pos x="376" y="0"/>
                  </a:cxn>
                  <a:cxn ang="0">
                    <a:pos x="328" y="8"/>
                  </a:cxn>
                  <a:cxn ang="0">
                    <a:pos x="216" y="32"/>
                  </a:cxn>
                  <a:cxn ang="0">
                    <a:pos x="96" y="56"/>
                  </a:cxn>
                  <a:cxn ang="0">
                    <a:pos x="56" y="64"/>
                  </a:cxn>
                  <a:cxn ang="0">
                    <a:pos x="56" y="64"/>
                  </a:cxn>
                  <a:cxn ang="0">
                    <a:pos x="48" y="40"/>
                  </a:cxn>
                  <a:cxn ang="0">
                    <a:pos x="48" y="40"/>
                  </a:cxn>
                  <a:cxn ang="0">
                    <a:pos x="40" y="48"/>
                  </a:cxn>
                  <a:cxn ang="0">
                    <a:pos x="16" y="72"/>
                  </a:cxn>
                  <a:cxn ang="0">
                    <a:pos x="0" y="80"/>
                  </a:cxn>
                  <a:cxn ang="0">
                    <a:pos x="0" y="80"/>
                  </a:cxn>
                  <a:cxn ang="0">
                    <a:pos x="24" y="216"/>
                  </a:cxn>
                  <a:cxn ang="0">
                    <a:pos x="40" y="304"/>
                  </a:cxn>
                  <a:cxn ang="0">
                    <a:pos x="40" y="304"/>
                  </a:cxn>
                  <a:cxn ang="0">
                    <a:pos x="120" y="288"/>
                  </a:cxn>
                </a:cxnLst>
                <a:rect l="0" t="0" r="r" b="b"/>
                <a:pathLst>
                  <a:path w="464" h="304">
                    <a:moveTo>
                      <a:pt x="120" y="288"/>
                    </a:moveTo>
                    <a:lnTo>
                      <a:pt x="400" y="240"/>
                    </a:lnTo>
                    <a:lnTo>
                      <a:pt x="400" y="240"/>
                    </a:lnTo>
                    <a:lnTo>
                      <a:pt x="400" y="216"/>
                    </a:lnTo>
                    <a:lnTo>
                      <a:pt x="416" y="216"/>
                    </a:lnTo>
                    <a:lnTo>
                      <a:pt x="424" y="224"/>
                    </a:lnTo>
                    <a:lnTo>
                      <a:pt x="424" y="224"/>
                    </a:lnTo>
                    <a:lnTo>
                      <a:pt x="440" y="208"/>
                    </a:lnTo>
                    <a:lnTo>
                      <a:pt x="440" y="208"/>
                    </a:lnTo>
                    <a:lnTo>
                      <a:pt x="440" y="200"/>
                    </a:lnTo>
                    <a:lnTo>
                      <a:pt x="456" y="184"/>
                    </a:lnTo>
                    <a:lnTo>
                      <a:pt x="464" y="176"/>
                    </a:lnTo>
                    <a:lnTo>
                      <a:pt x="464" y="176"/>
                    </a:lnTo>
                    <a:lnTo>
                      <a:pt x="464" y="168"/>
                    </a:lnTo>
                    <a:lnTo>
                      <a:pt x="464" y="168"/>
                    </a:lnTo>
                    <a:lnTo>
                      <a:pt x="432" y="144"/>
                    </a:lnTo>
                    <a:lnTo>
                      <a:pt x="416" y="136"/>
                    </a:lnTo>
                    <a:lnTo>
                      <a:pt x="416" y="120"/>
                    </a:lnTo>
                    <a:lnTo>
                      <a:pt x="424" y="120"/>
                    </a:lnTo>
                    <a:lnTo>
                      <a:pt x="424" y="112"/>
                    </a:lnTo>
                    <a:lnTo>
                      <a:pt x="424" y="112"/>
                    </a:lnTo>
                    <a:lnTo>
                      <a:pt x="416" y="96"/>
                    </a:lnTo>
                    <a:lnTo>
                      <a:pt x="416" y="96"/>
                    </a:lnTo>
                    <a:lnTo>
                      <a:pt x="432" y="80"/>
                    </a:lnTo>
                    <a:lnTo>
                      <a:pt x="432" y="80"/>
                    </a:lnTo>
                    <a:lnTo>
                      <a:pt x="432" y="64"/>
                    </a:lnTo>
                    <a:lnTo>
                      <a:pt x="440" y="56"/>
                    </a:lnTo>
                    <a:lnTo>
                      <a:pt x="440" y="56"/>
                    </a:lnTo>
                    <a:lnTo>
                      <a:pt x="424" y="48"/>
                    </a:lnTo>
                    <a:lnTo>
                      <a:pt x="416" y="48"/>
                    </a:lnTo>
                    <a:lnTo>
                      <a:pt x="408" y="40"/>
                    </a:lnTo>
                    <a:lnTo>
                      <a:pt x="408" y="24"/>
                    </a:lnTo>
                    <a:lnTo>
                      <a:pt x="400" y="16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76" y="0"/>
                    </a:lnTo>
                    <a:lnTo>
                      <a:pt x="328" y="8"/>
                    </a:lnTo>
                    <a:lnTo>
                      <a:pt x="216" y="32"/>
                    </a:lnTo>
                    <a:lnTo>
                      <a:pt x="96" y="56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0" y="48"/>
                    </a:lnTo>
                    <a:lnTo>
                      <a:pt x="16" y="72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24" y="216"/>
                    </a:lnTo>
                    <a:lnTo>
                      <a:pt x="40" y="304"/>
                    </a:lnTo>
                    <a:lnTo>
                      <a:pt x="40" y="304"/>
                    </a:lnTo>
                    <a:lnTo>
                      <a:pt x="120" y="288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125">
                <a:extLst>
                  <a:ext uri="{FF2B5EF4-FFF2-40B4-BE49-F238E27FC236}">
                    <a16:creationId xmlns:a16="http://schemas.microsoft.com/office/drawing/2014/main" id="{82A7F4FE-B737-CFCF-65E6-9C972491D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1857" y="1084503"/>
                <a:ext cx="150798" cy="338213"/>
              </a:xfrm>
              <a:custGeom>
                <a:avLst/>
                <a:gdLst/>
                <a:ahLst/>
                <a:cxnLst>
                  <a:cxn ang="0">
                    <a:pos x="48" y="232"/>
                  </a:cxn>
                  <a:cxn ang="0">
                    <a:pos x="40" y="184"/>
                  </a:cxn>
                  <a:cxn ang="0">
                    <a:pos x="40" y="168"/>
                  </a:cxn>
                  <a:cxn ang="0">
                    <a:pos x="32" y="168"/>
                  </a:cxn>
                  <a:cxn ang="0">
                    <a:pos x="32" y="176"/>
                  </a:cxn>
                  <a:cxn ang="0">
                    <a:pos x="32" y="176"/>
                  </a:cxn>
                  <a:cxn ang="0">
                    <a:pos x="24" y="168"/>
                  </a:cxn>
                  <a:cxn ang="0">
                    <a:pos x="24" y="168"/>
                  </a:cxn>
                  <a:cxn ang="0">
                    <a:pos x="16" y="128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8" y="88"/>
                  </a:cxn>
                  <a:cxn ang="0">
                    <a:pos x="0" y="32"/>
                  </a:cxn>
                  <a:cxn ang="0">
                    <a:pos x="0" y="32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28" y="8"/>
                  </a:cxn>
                  <a:cxn ang="0">
                    <a:pos x="128" y="8"/>
                  </a:cxn>
                  <a:cxn ang="0">
                    <a:pos x="128" y="16"/>
                  </a:cxn>
                  <a:cxn ang="0">
                    <a:pos x="120" y="24"/>
                  </a:cxn>
                  <a:cxn ang="0">
                    <a:pos x="120" y="24"/>
                  </a:cxn>
                  <a:cxn ang="0">
                    <a:pos x="128" y="32"/>
                  </a:cxn>
                  <a:cxn ang="0">
                    <a:pos x="128" y="56"/>
                  </a:cxn>
                  <a:cxn ang="0">
                    <a:pos x="128" y="64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04" y="80"/>
                  </a:cxn>
                  <a:cxn ang="0">
                    <a:pos x="104" y="80"/>
                  </a:cxn>
                  <a:cxn ang="0">
                    <a:pos x="112" y="88"/>
                  </a:cxn>
                  <a:cxn ang="0">
                    <a:pos x="112" y="104"/>
                  </a:cxn>
                  <a:cxn ang="0">
                    <a:pos x="112" y="128"/>
                  </a:cxn>
                  <a:cxn ang="0">
                    <a:pos x="104" y="136"/>
                  </a:cxn>
                  <a:cxn ang="0">
                    <a:pos x="104" y="144"/>
                  </a:cxn>
                  <a:cxn ang="0">
                    <a:pos x="104" y="152"/>
                  </a:cxn>
                  <a:cxn ang="0">
                    <a:pos x="96" y="160"/>
                  </a:cxn>
                  <a:cxn ang="0">
                    <a:pos x="96" y="176"/>
                  </a:cxn>
                  <a:cxn ang="0">
                    <a:pos x="104" y="184"/>
                  </a:cxn>
                  <a:cxn ang="0">
                    <a:pos x="104" y="192"/>
                  </a:cxn>
                  <a:cxn ang="0">
                    <a:pos x="112" y="208"/>
                  </a:cxn>
                  <a:cxn ang="0">
                    <a:pos x="112" y="216"/>
                  </a:cxn>
                  <a:cxn ang="0">
                    <a:pos x="104" y="224"/>
                  </a:cxn>
                  <a:cxn ang="0">
                    <a:pos x="104" y="240"/>
                  </a:cxn>
                  <a:cxn ang="0">
                    <a:pos x="112" y="240"/>
                  </a:cxn>
                  <a:cxn ang="0">
                    <a:pos x="112" y="240"/>
                  </a:cxn>
                  <a:cxn ang="0">
                    <a:pos x="56" y="256"/>
                  </a:cxn>
                  <a:cxn ang="0">
                    <a:pos x="56" y="256"/>
                  </a:cxn>
                  <a:cxn ang="0">
                    <a:pos x="48" y="232"/>
                  </a:cxn>
                </a:cxnLst>
                <a:rect l="0" t="0" r="r" b="b"/>
                <a:pathLst>
                  <a:path w="128" h="256">
                    <a:moveTo>
                      <a:pt x="48" y="232"/>
                    </a:moveTo>
                    <a:lnTo>
                      <a:pt x="40" y="184"/>
                    </a:lnTo>
                    <a:lnTo>
                      <a:pt x="40" y="168"/>
                    </a:lnTo>
                    <a:lnTo>
                      <a:pt x="32" y="168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16" y="128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8" y="88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20" y="24"/>
                    </a:lnTo>
                    <a:lnTo>
                      <a:pt x="128" y="32"/>
                    </a:lnTo>
                    <a:lnTo>
                      <a:pt x="128" y="56"/>
                    </a:lnTo>
                    <a:lnTo>
                      <a:pt x="128" y="64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04" y="80"/>
                    </a:lnTo>
                    <a:lnTo>
                      <a:pt x="104" y="80"/>
                    </a:lnTo>
                    <a:lnTo>
                      <a:pt x="112" y="88"/>
                    </a:lnTo>
                    <a:lnTo>
                      <a:pt x="112" y="104"/>
                    </a:lnTo>
                    <a:lnTo>
                      <a:pt x="112" y="128"/>
                    </a:lnTo>
                    <a:lnTo>
                      <a:pt x="104" y="136"/>
                    </a:lnTo>
                    <a:lnTo>
                      <a:pt x="104" y="144"/>
                    </a:lnTo>
                    <a:lnTo>
                      <a:pt x="104" y="152"/>
                    </a:lnTo>
                    <a:lnTo>
                      <a:pt x="96" y="160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112" y="208"/>
                    </a:lnTo>
                    <a:lnTo>
                      <a:pt x="112" y="216"/>
                    </a:lnTo>
                    <a:lnTo>
                      <a:pt x="104" y="224"/>
                    </a:lnTo>
                    <a:lnTo>
                      <a:pt x="104" y="240"/>
                    </a:lnTo>
                    <a:lnTo>
                      <a:pt x="112" y="240"/>
                    </a:lnTo>
                    <a:lnTo>
                      <a:pt x="112" y="240"/>
                    </a:lnTo>
                    <a:lnTo>
                      <a:pt x="56" y="256"/>
                    </a:lnTo>
                    <a:lnTo>
                      <a:pt x="56" y="256"/>
                    </a:lnTo>
                    <a:lnTo>
                      <a:pt x="48" y="232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126">
                <a:extLst>
                  <a:ext uri="{FF2B5EF4-FFF2-40B4-BE49-F238E27FC236}">
                    <a16:creationId xmlns:a16="http://schemas.microsoft.com/office/drawing/2014/main" id="{E3D6352E-C175-7E71-9B46-A0EF849E1D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349" y="1846672"/>
                <a:ext cx="434931" cy="474768"/>
              </a:xfrm>
              <a:custGeom>
                <a:avLst/>
                <a:gdLst/>
                <a:ahLst/>
                <a:cxnLst>
                  <a:cxn ang="0">
                    <a:pos x="48" y="320"/>
                  </a:cxn>
                  <a:cxn ang="0">
                    <a:pos x="32" y="312"/>
                  </a:cxn>
                  <a:cxn ang="0">
                    <a:pos x="8" y="272"/>
                  </a:cxn>
                  <a:cxn ang="0">
                    <a:pos x="0" y="248"/>
                  </a:cxn>
                  <a:cxn ang="0">
                    <a:pos x="0" y="240"/>
                  </a:cxn>
                  <a:cxn ang="0">
                    <a:pos x="16" y="240"/>
                  </a:cxn>
                  <a:cxn ang="0">
                    <a:pos x="32" y="224"/>
                  </a:cxn>
                  <a:cxn ang="0">
                    <a:pos x="32" y="192"/>
                  </a:cxn>
                  <a:cxn ang="0">
                    <a:pos x="48" y="192"/>
                  </a:cxn>
                  <a:cxn ang="0">
                    <a:pos x="56" y="176"/>
                  </a:cxn>
                  <a:cxn ang="0">
                    <a:pos x="80" y="136"/>
                  </a:cxn>
                  <a:cxn ang="0">
                    <a:pos x="80" y="136"/>
                  </a:cxn>
                  <a:cxn ang="0">
                    <a:pos x="112" y="112"/>
                  </a:cxn>
                  <a:cxn ang="0">
                    <a:pos x="120" y="80"/>
                  </a:cxn>
                  <a:cxn ang="0">
                    <a:pos x="128" y="40"/>
                  </a:cxn>
                  <a:cxn ang="0">
                    <a:pos x="120" y="0"/>
                  </a:cxn>
                  <a:cxn ang="0">
                    <a:pos x="128" y="0"/>
                  </a:cxn>
                  <a:cxn ang="0">
                    <a:pos x="224" y="72"/>
                  </a:cxn>
                  <a:cxn ang="0">
                    <a:pos x="232" y="120"/>
                  </a:cxn>
                  <a:cxn ang="0">
                    <a:pos x="256" y="96"/>
                  </a:cxn>
                  <a:cxn ang="0">
                    <a:pos x="280" y="80"/>
                  </a:cxn>
                  <a:cxn ang="0">
                    <a:pos x="296" y="80"/>
                  </a:cxn>
                  <a:cxn ang="0">
                    <a:pos x="312" y="64"/>
                  </a:cxn>
                  <a:cxn ang="0">
                    <a:pos x="344" y="64"/>
                  </a:cxn>
                  <a:cxn ang="0">
                    <a:pos x="352" y="64"/>
                  </a:cxn>
                  <a:cxn ang="0">
                    <a:pos x="368" y="88"/>
                  </a:cxn>
                  <a:cxn ang="0">
                    <a:pos x="360" y="104"/>
                  </a:cxn>
                  <a:cxn ang="0">
                    <a:pos x="328" y="96"/>
                  </a:cxn>
                  <a:cxn ang="0">
                    <a:pos x="312" y="88"/>
                  </a:cxn>
                  <a:cxn ang="0">
                    <a:pos x="304" y="120"/>
                  </a:cxn>
                  <a:cxn ang="0">
                    <a:pos x="296" y="144"/>
                  </a:cxn>
                  <a:cxn ang="0">
                    <a:pos x="288" y="160"/>
                  </a:cxn>
                  <a:cxn ang="0">
                    <a:pos x="264" y="160"/>
                  </a:cxn>
                  <a:cxn ang="0">
                    <a:pos x="264" y="192"/>
                  </a:cxn>
                  <a:cxn ang="0">
                    <a:pos x="232" y="192"/>
                  </a:cxn>
                  <a:cxn ang="0">
                    <a:pos x="224" y="208"/>
                  </a:cxn>
                  <a:cxn ang="0">
                    <a:pos x="224" y="224"/>
                  </a:cxn>
                  <a:cxn ang="0">
                    <a:pos x="216" y="240"/>
                  </a:cxn>
                  <a:cxn ang="0">
                    <a:pos x="208" y="264"/>
                  </a:cxn>
                  <a:cxn ang="0">
                    <a:pos x="200" y="296"/>
                  </a:cxn>
                  <a:cxn ang="0">
                    <a:pos x="192" y="304"/>
                  </a:cxn>
                  <a:cxn ang="0">
                    <a:pos x="200" y="312"/>
                  </a:cxn>
                  <a:cxn ang="0">
                    <a:pos x="184" y="320"/>
                  </a:cxn>
                  <a:cxn ang="0">
                    <a:pos x="168" y="328"/>
                  </a:cxn>
                  <a:cxn ang="0">
                    <a:pos x="152" y="336"/>
                  </a:cxn>
                  <a:cxn ang="0">
                    <a:pos x="144" y="344"/>
                  </a:cxn>
                  <a:cxn ang="0">
                    <a:pos x="120" y="344"/>
                  </a:cxn>
                  <a:cxn ang="0">
                    <a:pos x="112" y="344"/>
                  </a:cxn>
                  <a:cxn ang="0">
                    <a:pos x="88" y="352"/>
                  </a:cxn>
                  <a:cxn ang="0">
                    <a:pos x="64" y="336"/>
                  </a:cxn>
                  <a:cxn ang="0">
                    <a:pos x="56" y="328"/>
                  </a:cxn>
                </a:cxnLst>
                <a:rect l="0" t="0" r="r" b="b"/>
                <a:pathLst>
                  <a:path w="368" h="360">
                    <a:moveTo>
                      <a:pt x="56" y="328"/>
                    </a:moveTo>
                    <a:lnTo>
                      <a:pt x="56" y="328"/>
                    </a:lnTo>
                    <a:lnTo>
                      <a:pt x="48" y="320"/>
                    </a:lnTo>
                    <a:lnTo>
                      <a:pt x="40" y="320"/>
                    </a:lnTo>
                    <a:lnTo>
                      <a:pt x="40" y="320"/>
                    </a:lnTo>
                    <a:lnTo>
                      <a:pt x="32" y="312"/>
                    </a:lnTo>
                    <a:lnTo>
                      <a:pt x="16" y="288"/>
                    </a:lnTo>
                    <a:lnTo>
                      <a:pt x="8" y="272"/>
                    </a:lnTo>
                    <a:lnTo>
                      <a:pt x="8" y="272"/>
                    </a:lnTo>
                    <a:lnTo>
                      <a:pt x="8" y="264"/>
                    </a:lnTo>
                    <a:lnTo>
                      <a:pt x="8" y="256"/>
                    </a:lnTo>
                    <a:lnTo>
                      <a:pt x="0" y="248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8" y="240"/>
                    </a:lnTo>
                    <a:lnTo>
                      <a:pt x="8" y="240"/>
                    </a:lnTo>
                    <a:lnTo>
                      <a:pt x="16" y="240"/>
                    </a:lnTo>
                    <a:lnTo>
                      <a:pt x="24" y="224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08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32" y="176"/>
                    </a:lnTo>
                    <a:lnTo>
                      <a:pt x="48" y="176"/>
                    </a:lnTo>
                    <a:lnTo>
                      <a:pt x="48" y="192"/>
                    </a:lnTo>
                    <a:lnTo>
                      <a:pt x="56" y="192"/>
                    </a:lnTo>
                    <a:lnTo>
                      <a:pt x="56" y="176"/>
                    </a:lnTo>
                    <a:lnTo>
                      <a:pt x="56" y="176"/>
                    </a:lnTo>
                    <a:lnTo>
                      <a:pt x="64" y="152"/>
                    </a:lnTo>
                    <a:lnTo>
                      <a:pt x="64" y="152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8" y="136"/>
                    </a:lnTo>
                    <a:lnTo>
                      <a:pt x="96" y="128"/>
                    </a:lnTo>
                    <a:lnTo>
                      <a:pt x="112" y="112"/>
                    </a:lnTo>
                    <a:lnTo>
                      <a:pt x="120" y="104"/>
                    </a:lnTo>
                    <a:lnTo>
                      <a:pt x="120" y="88"/>
                    </a:lnTo>
                    <a:lnTo>
                      <a:pt x="120" y="80"/>
                    </a:lnTo>
                    <a:lnTo>
                      <a:pt x="120" y="40"/>
                    </a:lnTo>
                    <a:lnTo>
                      <a:pt x="120" y="40"/>
                    </a:lnTo>
                    <a:lnTo>
                      <a:pt x="128" y="40"/>
                    </a:lnTo>
                    <a:lnTo>
                      <a:pt x="128" y="24"/>
                    </a:lnTo>
                    <a:lnTo>
                      <a:pt x="120" y="8"/>
                    </a:lnTo>
                    <a:lnTo>
                      <a:pt x="120" y="0"/>
                    </a:lnTo>
                    <a:lnTo>
                      <a:pt x="120" y="0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44" y="88"/>
                    </a:lnTo>
                    <a:lnTo>
                      <a:pt x="144" y="88"/>
                    </a:lnTo>
                    <a:lnTo>
                      <a:pt x="224" y="72"/>
                    </a:lnTo>
                    <a:lnTo>
                      <a:pt x="224" y="72"/>
                    </a:lnTo>
                    <a:lnTo>
                      <a:pt x="232" y="120"/>
                    </a:lnTo>
                    <a:lnTo>
                      <a:pt x="232" y="120"/>
                    </a:lnTo>
                    <a:lnTo>
                      <a:pt x="256" y="96"/>
                    </a:lnTo>
                    <a:lnTo>
                      <a:pt x="256" y="96"/>
                    </a:lnTo>
                    <a:lnTo>
                      <a:pt x="256" y="96"/>
                    </a:lnTo>
                    <a:lnTo>
                      <a:pt x="264" y="96"/>
                    </a:lnTo>
                    <a:lnTo>
                      <a:pt x="272" y="88"/>
                    </a:lnTo>
                    <a:lnTo>
                      <a:pt x="280" y="80"/>
                    </a:lnTo>
                    <a:lnTo>
                      <a:pt x="280" y="80"/>
                    </a:lnTo>
                    <a:lnTo>
                      <a:pt x="280" y="80"/>
                    </a:lnTo>
                    <a:lnTo>
                      <a:pt x="296" y="80"/>
                    </a:lnTo>
                    <a:lnTo>
                      <a:pt x="304" y="80"/>
                    </a:lnTo>
                    <a:lnTo>
                      <a:pt x="312" y="64"/>
                    </a:lnTo>
                    <a:lnTo>
                      <a:pt x="312" y="64"/>
                    </a:lnTo>
                    <a:lnTo>
                      <a:pt x="328" y="64"/>
                    </a:lnTo>
                    <a:lnTo>
                      <a:pt x="336" y="64"/>
                    </a:lnTo>
                    <a:lnTo>
                      <a:pt x="344" y="64"/>
                    </a:lnTo>
                    <a:lnTo>
                      <a:pt x="344" y="64"/>
                    </a:lnTo>
                    <a:lnTo>
                      <a:pt x="352" y="64"/>
                    </a:lnTo>
                    <a:lnTo>
                      <a:pt x="352" y="64"/>
                    </a:lnTo>
                    <a:lnTo>
                      <a:pt x="352" y="72"/>
                    </a:lnTo>
                    <a:lnTo>
                      <a:pt x="352" y="72"/>
                    </a:lnTo>
                    <a:lnTo>
                      <a:pt x="368" y="88"/>
                    </a:lnTo>
                    <a:lnTo>
                      <a:pt x="368" y="96"/>
                    </a:lnTo>
                    <a:lnTo>
                      <a:pt x="360" y="96"/>
                    </a:lnTo>
                    <a:lnTo>
                      <a:pt x="360" y="104"/>
                    </a:lnTo>
                    <a:lnTo>
                      <a:pt x="360" y="104"/>
                    </a:lnTo>
                    <a:lnTo>
                      <a:pt x="352" y="104"/>
                    </a:lnTo>
                    <a:lnTo>
                      <a:pt x="328" y="96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12" y="88"/>
                    </a:lnTo>
                    <a:lnTo>
                      <a:pt x="312" y="112"/>
                    </a:lnTo>
                    <a:lnTo>
                      <a:pt x="312" y="112"/>
                    </a:lnTo>
                    <a:lnTo>
                      <a:pt x="304" y="120"/>
                    </a:lnTo>
                    <a:lnTo>
                      <a:pt x="304" y="128"/>
                    </a:lnTo>
                    <a:lnTo>
                      <a:pt x="296" y="144"/>
                    </a:lnTo>
                    <a:lnTo>
                      <a:pt x="296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0"/>
                    </a:lnTo>
                    <a:lnTo>
                      <a:pt x="280" y="16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64" y="192"/>
                    </a:lnTo>
                    <a:lnTo>
                      <a:pt x="264" y="200"/>
                    </a:lnTo>
                    <a:lnTo>
                      <a:pt x="248" y="200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24" y="200"/>
                    </a:lnTo>
                    <a:lnTo>
                      <a:pt x="224" y="208"/>
                    </a:lnTo>
                    <a:lnTo>
                      <a:pt x="224" y="216"/>
                    </a:lnTo>
                    <a:lnTo>
                      <a:pt x="224" y="216"/>
                    </a:lnTo>
                    <a:lnTo>
                      <a:pt x="224" y="224"/>
                    </a:lnTo>
                    <a:lnTo>
                      <a:pt x="216" y="232"/>
                    </a:lnTo>
                    <a:lnTo>
                      <a:pt x="216" y="232"/>
                    </a:lnTo>
                    <a:lnTo>
                      <a:pt x="216" y="240"/>
                    </a:lnTo>
                    <a:lnTo>
                      <a:pt x="216" y="256"/>
                    </a:lnTo>
                    <a:lnTo>
                      <a:pt x="216" y="256"/>
                    </a:lnTo>
                    <a:lnTo>
                      <a:pt x="208" y="264"/>
                    </a:lnTo>
                    <a:lnTo>
                      <a:pt x="200" y="280"/>
                    </a:lnTo>
                    <a:lnTo>
                      <a:pt x="200" y="288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192" y="304"/>
                    </a:lnTo>
                    <a:lnTo>
                      <a:pt x="192" y="304"/>
                    </a:lnTo>
                    <a:lnTo>
                      <a:pt x="200" y="312"/>
                    </a:lnTo>
                    <a:lnTo>
                      <a:pt x="200" y="312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68" y="320"/>
                    </a:lnTo>
                    <a:lnTo>
                      <a:pt x="168" y="328"/>
                    </a:lnTo>
                    <a:lnTo>
                      <a:pt x="168" y="328"/>
                    </a:lnTo>
                    <a:lnTo>
                      <a:pt x="160" y="328"/>
                    </a:lnTo>
                    <a:lnTo>
                      <a:pt x="152" y="328"/>
                    </a:lnTo>
                    <a:lnTo>
                      <a:pt x="152" y="336"/>
                    </a:lnTo>
                    <a:lnTo>
                      <a:pt x="152" y="336"/>
                    </a:lnTo>
                    <a:lnTo>
                      <a:pt x="152" y="336"/>
                    </a:lnTo>
                    <a:lnTo>
                      <a:pt x="144" y="344"/>
                    </a:lnTo>
                    <a:lnTo>
                      <a:pt x="136" y="344"/>
                    </a:lnTo>
                    <a:lnTo>
                      <a:pt x="128" y="344"/>
                    </a:lnTo>
                    <a:lnTo>
                      <a:pt x="120" y="344"/>
                    </a:lnTo>
                    <a:lnTo>
                      <a:pt x="120" y="344"/>
                    </a:lnTo>
                    <a:lnTo>
                      <a:pt x="120" y="344"/>
                    </a:lnTo>
                    <a:lnTo>
                      <a:pt x="112" y="344"/>
                    </a:lnTo>
                    <a:lnTo>
                      <a:pt x="104" y="360"/>
                    </a:lnTo>
                    <a:lnTo>
                      <a:pt x="96" y="360"/>
                    </a:lnTo>
                    <a:lnTo>
                      <a:pt x="88" y="352"/>
                    </a:lnTo>
                    <a:lnTo>
                      <a:pt x="88" y="352"/>
                    </a:lnTo>
                    <a:lnTo>
                      <a:pt x="72" y="352"/>
                    </a:lnTo>
                    <a:lnTo>
                      <a:pt x="64" y="336"/>
                    </a:lnTo>
                    <a:lnTo>
                      <a:pt x="64" y="328"/>
                    </a:lnTo>
                    <a:lnTo>
                      <a:pt x="64" y="328"/>
                    </a:lnTo>
                    <a:lnTo>
                      <a:pt x="56" y="328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127">
                <a:extLst>
                  <a:ext uri="{FF2B5EF4-FFF2-40B4-BE49-F238E27FC236}">
                    <a16:creationId xmlns:a16="http://schemas.microsoft.com/office/drawing/2014/main" id="{F5F7C942-FAB4-7A2C-764A-E929E1CADC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4559" y="1041631"/>
                <a:ext cx="161909" cy="360442"/>
              </a:xfrm>
              <a:custGeom>
                <a:avLst/>
                <a:gdLst/>
                <a:ahLst/>
                <a:cxnLst>
                  <a:cxn ang="0">
                    <a:pos x="104" y="240"/>
                  </a:cxn>
                  <a:cxn ang="0">
                    <a:pos x="128" y="232"/>
                  </a:cxn>
                  <a:cxn ang="0">
                    <a:pos x="128" y="224"/>
                  </a:cxn>
                  <a:cxn ang="0">
                    <a:pos x="136" y="216"/>
                  </a:cxn>
                  <a:cxn ang="0">
                    <a:pos x="136" y="208"/>
                  </a:cxn>
                  <a:cxn ang="0">
                    <a:pos x="128" y="200"/>
                  </a:cxn>
                  <a:cxn ang="0">
                    <a:pos x="128" y="192"/>
                  </a:cxn>
                  <a:cxn ang="0">
                    <a:pos x="112" y="184"/>
                  </a:cxn>
                  <a:cxn ang="0">
                    <a:pos x="56" y="0"/>
                  </a:cxn>
                  <a:cxn ang="0">
                    <a:pos x="48" y="0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24"/>
                  </a:cxn>
                  <a:cxn ang="0">
                    <a:pos x="24" y="32"/>
                  </a:cxn>
                  <a:cxn ang="0">
                    <a:pos x="32" y="40"/>
                  </a:cxn>
                  <a:cxn ang="0">
                    <a:pos x="32" y="48"/>
                  </a:cxn>
                  <a:cxn ang="0">
                    <a:pos x="24" y="56"/>
                  </a:cxn>
                  <a:cxn ang="0">
                    <a:pos x="32" y="88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8" y="112"/>
                  </a:cxn>
                  <a:cxn ang="0">
                    <a:pos x="16" y="120"/>
                  </a:cxn>
                  <a:cxn ang="0">
                    <a:pos x="16" y="160"/>
                  </a:cxn>
                  <a:cxn ang="0">
                    <a:pos x="8" y="176"/>
                  </a:cxn>
                  <a:cxn ang="0">
                    <a:pos x="0" y="192"/>
                  </a:cxn>
                  <a:cxn ang="0">
                    <a:pos x="8" y="216"/>
                  </a:cxn>
                  <a:cxn ang="0">
                    <a:pos x="16" y="240"/>
                  </a:cxn>
                  <a:cxn ang="0">
                    <a:pos x="8" y="256"/>
                  </a:cxn>
                  <a:cxn ang="0">
                    <a:pos x="16" y="272"/>
                  </a:cxn>
                  <a:cxn ang="0">
                    <a:pos x="96" y="256"/>
                  </a:cxn>
                  <a:cxn ang="0">
                    <a:pos x="104" y="248"/>
                  </a:cxn>
                </a:cxnLst>
                <a:rect l="0" t="0" r="r" b="b"/>
                <a:pathLst>
                  <a:path w="136" h="272">
                    <a:moveTo>
                      <a:pt x="104" y="248"/>
                    </a:moveTo>
                    <a:lnTo>
                      <a:pt x="104" y="240"/>
                    </a:lnTo>
                    <a:lnTo>
                      <a:pt x="112" y="232"/>
                    </a:lnTo>
                    <a:lnTo>
                      <a:pt x="128" y="232"/>
                    </a:lnTo>
                    <a:lnTo>
                      <a:pt x="128" y="232"/>
                    </a:lnTo>
                    <a:lnTo>
                      <a:pt x="128" y="224"/>
                    </a:lnTo>
                    <a:lnTo>
                      <a:pt x="128" y="224"/>
                    </a:lnTo>
                    <a:lnTo>
                      <a:pt x="136" y="216"/>
                    </a:lnTo>
                    <a:lnTo>
                      <a:pt x="136" y="208"/>
                    </a:lnTo>
                    <a:lnTo>
                      <a:pt x="136" y="208"/>
                    </a:lnTo>
                    <a:lnTo>
                      <a:pt x="128" y="208"/>
                    </a:lnTo>
                    <a:lnTo>
                      <a:pt x="128" y="200"/>
                    </a:lnTo>
                    <a:lnTo>
                      <a:pt x="128" y="200"/>
                    </a:lnTo>
                    <a:lnTo>
                      <a:pt x="128" y="192"/>
                    </a:lnTo>
                    <a:lnTo>
                      <a:pt x="120" y="184"/>
                    </a:lnTo>
                    <a:lnTo>
                      <a:pt x="112" y="184"/>
                    </a:lnTo>
                    <a:lnTo>
                      <a:pt x="104" y="176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24" y="24"/>
                    </a:lnTo>
                    <a:lnTo>
                      <a:pt x="24" y="32"/>
                    </a:lnTo>
                    <a:lnTo>
                      <a:pt x="32" y="32"/>
                    </a:lnTo>
                    <a:lnTo>
                      <a:pt x="32" y="40"/>
                    </a:lnTo>
                    <a:lnTo>
                      <a:pt x="32" y="40"/>
                    </a:lnTo>
                    <a:lnTo>
                      <a:pt x="32" y="48"/>
                    </a:lnTo>
                    <a:lnTo>
                      <a:pt x="24" y="56"/>
                    </a:lnTo>
                    <a:lnTo>
                      <a:pt x="24" y="56"/>
                    </a:lnTo>
                    <a:lnTo>
                      <a:pt x="32" y="64"/>
                    </a:lnTo>
                    <a:lnTo>
                      <a:pt x="32" y="88"/>
                    </a:lnTo>
                    <a:lnTo>
                      <a:pt x="32" y="96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8" y="112"/>
                    </a:lnTo>
                    <a:lnTo>
                      <a:pt x="8" y="112"/>
                    </a:lnTo>
                    <a:lnTo>
                      <a:pt x="16" y="120"/>
                    </a:lnTo>
                    <a:lnTo>
                      <a:pt x="16" y="136"/>
                    </a:lnTo>
                    <a:lnTo>
                      <a:pt x="16" y="160"/>
                    </a:lnTo>
                    <a:lnTo>
                      <a:pt x="8" y="168"/>
                    </a:lnTo>
                    <a:lnTo>
                      <a:pt x="8" y="176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0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56"/>
                    </a:lnTo>
                    <a:lnTo>
                      <a:pt x="8" y="272"/>
                    </a:lnTo>
                    <a:lnTo>
                      <a:pt x="16" y="272"/>
                    </a:lnTo>
                    <a:lnTo>
                      <a:pt x="16" y="272"/>
                    </a:lnTo>
                    <a:lnTo>
                      <a:pt x="96" y="256"/>
                    </a:lnTo>
                    <a:lnTo>
                      <a:pt x="96" y="256"/>
                    </a:lnTo>
                    <a:lnTo>
                      <a:pt x="104" y="248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Freeform 128">
                <a:extLst>
                  <a:ext uri="{FF2B5EF4-FFF2-40B4-BE49-F238E27FC236}">
                    <a16:creationId xmlns:a16="http://schemas.microsoft.com/office/drawing/2014/main" id="{47F90F5A-64CB-29D3-76C8-D44EFACA7C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6148" y="681592"/>
                <a:ext cx="350801" cy="625614"/>
              </a:xfrm>
              <a:custGeom>
                <a:avLst/>
                <a:gdLst/>
                <a:ahLst/>
                <a:cxnLst>
                  <a:cxn ang="0">
                    <a:pos x="80" y="456"/>
                  </a:cxn>
                  <a:cxn ang="0">
                    <a:pos x="56" y="440"/>
                  </a:cxn>
                  <a:cxn ang="0">
                    <a:pos x="0" y="264"/>
                  </a:cxn>
                  <a:cxn ang="0">
                    <a:pos x="16" y="256"/>
                  </a:cxn>
                  <a:cxn ang="0">
                    <a:pos x="16" y="256"/>
                  </a:cxn>
                  <a:cxn ang="0">
                    <a:pos x="24" y="240"/>
                  </a:cxn>
                  <a:cxn ang="0">
                    <a:pos x="24" y="240"/>
                  </a:cxn>
                  <a:cxn ang="0">
                    <a:pos x="24" y="216"/>
                  </a:cxn>
                  <a:cxn ang="0">
                    <a:pos x="32" y="200"/>
                  </a:cxn>
                  <a:cxn ang="0">
                    <a:pos x="40" y="184"/>
                  </a:cxn>
                  <a:cxn ang="0">
                    <a:pos x="32" y="136"/>
                  </a:cxn>
                  <a:cxn ang="0">
                    <a:pos x="40" y="120"/>
                  </a:cxn>
                  <a:cxn ang="0">
                    <a:pos x="48" y="80"/>
                  </a:cxn>
                  <a:cxn ang="0">
                    <a:pos x="72" y="8"/>
                  </a:cxn>
                  <a:cxn ang="0">
                    <a:pos x="96" y="32"/>
                  </a:cxn>
                  <a:cxn ang="0">
                    <a:pos x="120" y="8"/>
                  </a:cxn>
                  <a:cxn ang="0">
                    <a:pos x="128" y="0"/>
                  </a:cxn>
                  <a:cxn ang="0">
                    <a:pos x="168" y="16"/>
                  </a:cxn>
                  <a:cxn ang="0">
                    <a:pos x="208" y="136"/>
                  </a:cxn>
                  <a:cxn ang="0">
                    <a:pos x="224" y="160"/>
                  </a:cxn>
                  <a:cxn ang="0">
                    <a:pos x="240" y="160"/>
                  </a:cxn>
                  <a:cxn ang="0">
                    <a:pos x="248" y="184"/>
                  </a:cxn>
                  <a:cxn ang="0">
                    <a:pos x="264" y="200"/>
                  </a:cxn>
                  <a:cxn ang="0">
                    <a:pos x="280" y="208"/>
                  </a:cxn>
                  <a:cxn ang="0">
                    <a:pos x="280" y="216"/>
                  </a:cxn>
                  <a:cxn ang="0">
                    <a:pos x="288" y="224"/>
                  </a:cxn>
                  <a:cxn ang="0">
                    <a:pos x="296" y="224"/>
                  </a:cxn>
                  <a:cxn ang="0">
                    <a:pos x="280" y="248"/>
                  </a:cxn>
                  <a:cxn ang="0">
                    <a:pos x="272" y="240"/>
                  </a:cxn>
                  <a:cxn ang="0">
                    <a:pos x="272" y="248"/>
                  </a:cxn>
                  <a:cxn ang="0">
                    <a:pos x="264" y="248"/>
                  </a:cxn>
                  <a:cxn ang="0">
                    <a:pos x="264" y="256"/>
                  </a:cxn>
                  <a:cxn ang="0">
                    <a:pos x="248" y="264"/>
                  </a:cxn>
                  <a:cxn ang="0">
                    <a:pos x="248" y="264"/>
                  </a:cxn>
                  <a:cxn ang="0">
                    <a:pos x="248" y="280"/>
                  </a:cxn>
                  <a:cxn ang="0">
                    <a:pos x="232" y="296"/>
                  </a:cxn>
                  <a:cxn ang="0">
                    <a:pos x="232" y="280"/>
                  </a:cxn>
                  <a:cxn ang="0">
                    <a:pos x="216" y="272"/>
                  </a:cxn>
                  <a:cxn ang="0">
                    <a:pos x="216" y="280"/>
                  </a:cxn>
                  <a:cxn ang="0">
                    <a:pos x="200" y="296"/>
                  </a:cxn>
                  <a:cxn ang="0">
                    <a:pos x="200" y="304"/>
                  </a:cxn>
                  <a:cxn ang="0">
                    <a:pos x="192" y="296"/>
                  </a:cxn>
                  <a:cxn ang="0">
                    <a:pos x="184" y="296"/>
                  </a:cxn>
                  <a:cxn ang="0">
                    <a:pos x="176" y="288"/>
                  </a:cxn>
                  <a:cxn ang="0">
                    <a:pos x="176" y="336"/>
                  </a:cxn>
                  <a:cxn ang="0">
                    <a:pos x="168" y="360"/>
                  </a:cxn>
                  <a:cxn ang="0">
                    <a:pos x="160" y="352"/>
                  </a:cxn>
                  <a:cxn ang="0">
                    <a:pos x="152" y="368"/>
                  </a:cxn>
                  <a:cxn ang="0">
                    <a:pos x="144" y="368"/>
                  </a:cxn>
                  <a:cxn ang="0">
                    <a:pos x="136" y="368"/>
                  </a:cxn>
                  <a:cxn ang="0">
                    <a:pos x="128" y="360"/>
                  </a:cxn>
                  <a:cxn ang="0">
                    <a:pos x="128" y="392"/>
                  </a:cxn>
                  <a:cxn ang="0">
                    <a:pos x="128" y="376"/>
                  </a:cxn>
                  <a:cxn ang="0">
                    <a:pos x="120" y="376"/>
                  </a:cxn>
                  <a:cxn ang="0">
                    <a:pos x="104" y="392"/>
                  </a:cxn>
                  <a:cxn ang="0">
                    <a:pos x="104" y="408"/>
                  </a:cxn>
                  <a:cxn ang="0">
                    <a:pos x="104" y="416"/>
                  </a:cxn>
                  <a:cxn ang="0">
                    <a:pos x="104" y="432"/>
                  </a:cxn>
                  <a:cxn ang="0">
                    <a:pos x="88" y="440"/>
                  </a:cxn>
                  <a:cxn ang="0">
                    <a:pos x="80" y="472"/>
                  </a:cxn>
                </a:cxnLst>
                <a:rect l="0" t="0" r="r" b="b"/>
                <a:pathLst>
                  <a:path w="296" h="472">
                    <a:moveTo>
                      <a:pt x="80" y="464"/>
                    </a:moveTo>
                    <a:lnTo>
                      <a:pt x="80" y="464"/>
                    </a:lnTo>
                    <a:lnTo>
                      <a:pt x="80" y="456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56" y="440"/>
                    </a:lnTo>
                    <a:lnTo>
                      <a:pt x="8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48"/>
                    </a:lnTo>
                    <a:lnTo>
                      <a:pt x="8" y="248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40"/>
                    </a:lnTo>
                    <a:lnTo>
                      <a:pt x="16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32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40" y="200"/>
                    </a:lnTo>
                    <a:lnTo>
                      <a:pt x="40" y="200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40" y="184"/>
                    </a:lnTo>
                    <a:lnTo>
                      <a:pt x="40" y="184"/>
                    </a:lnTo>
                    <a:lnTo>
                      <a:pt x="40" y="176"/>
                    </a:lnTo>
                    <a:lnTo>
                      <a:pt x="32" y="160"/>
                    </a:lnTo>
                    <a:lnTo>
                      <a:pt x="32" y="136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0" y="120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48" y="80"/>
                    </a:lnTo>
                    <a:lnTo>
                      <a:pt x="64" y="16"/>
                    </a:lnTo>
                    <a:lnTo>
                      <a:pt x="64" y="16"/>
                    </a:lnTo>
                    <a:lnTo>
                      <a:pt x="72" y="8"/>
                    </a:lnTo>
                    <a:lnTo>
                      <a:pt x="80" y="8"/>
                    </a:lnTo>
                    <a:lnTo>
                      <a:pt x="88" y="32"/>
                    </a:lnTo>
                    <a:lnTo>
                      <a:pt x="96" y="32"/>
                    </a:lnTo>
                    <a:lnTo>
                      <a:pt x="104" y="24"/>
                    </a:lnTo>
                    <a:lnTo>
                      <a:pt x="120" y="8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0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68" y="16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208" y="136"/>
                    </a:lnTo>
                    <a:lnTo>
                      <a:pt x="208" y="136"/>
                    </a:lnTo>
                    <a:lnTo>
                      <a:pt x="208" y="144"/>
                    </a:lnTo>
                    <a:lnTo>
                      <a:pt x="224" y="160"/>
                    </a:lnTo>
                    <a:lnTo>
                      <a:pt x="240" y="160"/>
                    </a:lnTo>
                    <a:lnTo>
                      <a:pt x="240" y="160"/>
                    </a:lnTo>
                    <a:lnTo>
                      <a:pt x="240" y="160"/>
                    </a:lnTo>
                    <a:lnTo>
                      <a:pt x="240" y="176"/>
                    </a:lnTo>
                    <a:lnTo>
                      <a:pt x="240" y="176"/>
                    </a:lnTo>
                    <a:lnTo>
                      <a:pt x="248" y="184"/>
                    </a:lnTo>
                    <a:lnTo>
                      <a:pt x="248" y="184"/>
                    </a:lnTo>
                    <a:lnTo>
                      <a:pt x="256" y="200"/>
                    </a:lnTo>
                    <a:lnTo>
                      <a:pt x="264" y="200"/>
                    </a:lnTo>
                    <a:lnTo>
                      <a:pt x="264" y="192"/>
                    </a:lnTo>
                    <a:lnTo>
                      <a:pt x="264" y="192"/>
                    </a:lnTo>
                    <a:lnTo>
                      <a:pt x="280" y="208"/>
                    </a:lnTo>
                    <a:lnTo>
                      <a:pt x="288" y="208"/>
                    </a:lnTo>
                    <a:lnTo>
                      <a:pt x="288" y="208"/>
                    </a:lnTo>
                    <a:lnTo>
                      <a:pt x="280" y="216"/>
                    </a:lnTo>
                    <a:lnTo>
                      <a:pt x="280" y="216"/>
                    </a:lnTo>
                    <a:lnTo>
                      <a:pt x="288" y="224"/>
                    </a:lnTo>
                    <a:lnTo>
                      <a:pt x="288" y="224"/>
                    </a:lnTo>
                    <a:lnTo>
                      <a:pt x="296" y="216"/>
                    </a:lnTo>
                    <a:lnTo>
                      <a:pt x="296" y="224"/>
                    </a:lnTo>
                    <a:lnTo>
                      <a:pt x="296" y="224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280" y="248"/>
                    </a:lnTo>
                    <a:lnTo>
                      <a:pt x="280" y="248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8"/>
                    </a:lnTo>
                    <a:lnTo>
                      <a:pt x="272" y="248"/>
                    </a:lnTo>
                    <a:lnTo>
                      <a:pt x="272" y="256"/>
                    </a:lnTo>
                    <a:lnTo>
                      <a:pt x="264" y="248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64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72"/>
                    </a:lnTo>
                    <a:lnTo>
                      <a:pt x="248" y="280"/>
                    </a:lnTo>
                    <a:lnTo>
                      <a:pt x="240" y="288"/>
                    </a:lnTo>
                    <a:lnTo>
                      <a:pt x="232" y="296"/>
                    </a:lnTo>
                    <a:lnTo>
                      <a:pt x="232" y="296"/>
                    </a:lnTo>
                    <a:lnTo>
                      <a:pt x="232" y="288"/>
                    </a:lnTo>
                    <a:lnTo>
                      <a:pt x="232" y="288"/>
                    </a:lnTo>
                    <a:lnTo>
                      <a:pt x="232" y="280"/>
                    </a:lnTo>
                    <a:lnTo>
                      <a:pt x="232" y="280"/>
                    </a:lnTo>
                    <a:lnTo>
                      <a:pt x="224" y="272"/>
                    </a:lnTo>
                    <a:lnTo>
                      <a:pt x="216" y="272"/>
                    </a:lnTo>
                    <a:lnTo>
                      <a:pt x="216" y="280"/>
                    </a:lnTo>
                    <a:lnTo>
                      <a:pt x="216" y="280"/>
                    </a:lnTo>
                    <a:lnTo>
                      <a:pt x="216" y="280"/>
                    </a:lnTo>
                    <a:lnTo>
                      <a:pt x="216" y="288"/>
                    </a:lnTo>
                    <a:lnTo>
                      <a:pt x="208" y="288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200" y="304"/>
                    </a:lnTo>
                    <a:lnTo>
                      <a:pt x="200" y="304"/>
                    </a:lnTo>
                    <a:lnTo>
                      <a:pt x="184" y="304"/>
                    </a:lnTo>
                    <a:lnTo>
                      <a:pt x="184" y="304"/>
                    </a:lnTo>
                    <a:lnTo>
                      <a:pt x="192" y="296"/>
                    </a:lnTo>
                    <a:lnTo>
                      <a:pt x="192" y="296"/>
                    </a:lnTo>
                    <a:lnTo>
                      <a:pt x="184" y="296"/>
                    </a:lnTo>
                    <a:lnTo>
                      <a:pt x="184" y="296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6" y="296"/>
                    </a:lnTo>
                    <a:lnTo>
                      <a:pt x="176" y="312"/>
                    </a:lnTo>
                    <a:lnTo>
                      <a:pt x="176" y="336"/>
                    </a:lnTo>
                    <a:lnTo>
                      <a:pt x="176" y="336"/>
                    </a:lnTo>
                    <a:lnTo>
                      <a:pt x="168" y="344"/>
                    </a:lnTo>
                    <a:lnTo>
                      <a:pt x="168" y="360"/>
                    </a:lnTo>
                    <a:lnTo>
                      <a:pt x="168" y="360"/>
                    </a:lnTo>
                    <a:lnTo>
                      <a:pt x="160" y="352"/>
                    </a:lnTo>
                    <a:lnTo>
                      <a:pt x="160" y="352"/>
                    </a:lnTo>
                    <a:lnTo>
                      <a:pt x="152" y="352"/>
                    </a:lnTo>
                    <a:lnTo>
                      <a:pt x="152" y="352"/>
                    </a:lnTo>
                    <a:lnTo>
                      <a:pt x="152" y="368"/>
                    </a:lnTo>
                    <a:lnTo>
                      <a:pt x="152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36" y="368"/>
                    </a:lnTo>
                    <a:lnTo>
                      <a:pt x="136" y="368"/>
                    </a:lnTo>
                    <a:lnTo>
                      <a:pt x="136" y="368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8" y="384"/>
                    </a:lnTo>
                    <a:lnTo>
                      <a:pt x="128" y="392"/>
                    </a:lnTo>
                    <a:lnTo>
                      <a:pt x="128" y="392"/>
                    </a:lnTo>
                    <a:lnTo>
                      <a:pt x="128" y="384"/>
                    </a:lnTo>
                    <a:lnTo>
                      <a:pt x="128" y="376"/>
                    </a:lnTo>
                    <a:lnTo>
                      <a:pt x="120" y="376"/>
                    </a:lnTo>
                    <a:lnTo>
                      <a:pt x="120" y="376"/>
                    </a:lnTo>
                    <a:lnTo>
                      <a:pt x="120" y="376"/>
                    </a:lnTo>
                    <a:lnTo>
                      <a:pt x="112" y="384"/>
                    </a:lnTo>
                    <a:lnTo>
                      <a:pt x="104" y="392"/>
                    </a:lnTo>
                    <a:lnTo>
                      <a:pt x="104" y="392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16"/>
                    </a:lnTo>
                    <a:lnTo>
                      <a:pt x="104" y="416"/>
                    </a:lnTo>
                    <a:lnTo>
                      <a:pt x="96" y="416"/>
                    </a:lnTo>
                    <a:lnTo>
                      <a:pt x="96" y="424"/>
                    </a:lnTo>
                    <a:lnTo>
                      <a:pt x="104" y="432"/>
                    </a:lnTo>
                    <a:lnTo>
                      <a:pt x="104" y="432"/>
                    </a:lnTo>
                    <a:lnTo>
                      <a:pt x="88" y="440"/>
                    </a:lnTo>
                    <a:lnTo>
                      <a:pt x="88" y="440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0" y="472"/>
                    </a:lnTo>
                    <a:lnTo>
                      <a:pt x="80" y="472"/>
                    </a:lnTo>
                    <a:lnTo>
                      <a:pt x="80" y="464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129">
                <a:extLst>
                  <a:ext uri="{FF2B5EF4-FFF2-40B4-BE49-F238E27FC236}">
                    <a16:creationId xmlns:a16="http://schemas.microsoft.com/office/drawing/2014/main" id="{9C764C91-6188-7683-7869-625FB86BBF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525" y="1475115"/>
                <a:ext cx="169846" cy="181015"/>
              </a:xfrm>
              <a:custGeom>
                <a:avLst/>
                <a:gdLst/>
                <a:ahLst/>
                <a:cxnLst>
                  <a:cxn ang="0">
                    <a:pos x="104" y="88"/>
                  </a:cxn>
                  <a:cxn ang="0">
                    <a:pos x="88" y="96"/>
                  </a:cxn>
                  <a:cxn ang="0">
                    <a:pos x="64" y="96"/>
                  </a:cxn>
                  <a:cxn ang="0">
                    <a:pos x="64" y="96"/>
                  </a:cxn>
                  <a:cxn ang="0">
                    <a:pos x="40" y="112"/>
                  </a:cxn>
                  <a:cxn ang="0">
                    <a:pos x="40" y="112"/>
                  </a:cxn>
                  <a:cxn ang="0">
                    <a:pos x="24" y="136"/>
                  </a:cxn>
                  <a:cxn ang="0">
                    <a:pos x="16" y="136"/>
                  </a:cxn>
                  <a:cxn ang="0">
                    <a:pos x="16" y="136"/>
                  </a:cxn>
                  <a:cxn ang="0">
                    <a:pos x="8" y="128"/>
                  </a:cxn>
                  <a:cxn ang="0">
                    <a:pos x="8" y="128"/>
                  </a:cxn>
                  <a:cxn ang="0">
                    <a:pos x="24" y="112"/>
                  </a:cxn>
                  <a:cxn ang="0">
                    <a:pos x="24" y="112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0" y="32"/>
                  </a:cxn>
                  <a:cxn ang="0">
                    <a:pos x="0" y="32"/>
                  </a:cxn>
                  <a:cxn ang="0">
                    <a:pos x="56" y="16"/>
                  </a:cxn>
                  <a:cxn ang="0">
                    <a:pos x="56" y="16"/>
                  </a:cxn>
                  <a:cxn ang="0">
                    <a:pos x="56" y="24"/>
                  </a:cxn>
                  <a:cxn ang="0">
                    <a:pos x="56" y="24"/>
                  </a:cxn>
                  <a:cxn ang="0">
                    <a:pos x="56" y="16"/>
                  </a:cxn>
                  <a:cxn ang="0">
                    <a:pos x="56" y="16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44" y="56"/>
                  </a:cxn>
                  <a:cxn ang="0">
                    <a:pos x="144" y="56"/>
                  </a:cxn>
                  <a:cxn ang="0">
                    <a:pos x="136" y="64"/>
                  </a:cxn>
                  <a:cxn ang="0">
                    <a:pos x="136" y="64"/>
                  </a:cxn>
                  <a:cxn ang="0">
                    <a:pos x="136" y="72"/>
                  </a:cxn>
                  <a:cxn ang="0">
                    <a:pos x="136" y="72"/>
                  </a:cxn>
                  <a:cxn ang="0">
                    <a:pos x="136" y="72"/>
                  </a:cxn>
                  <a:cxn ang="0">
                    <a:pos x="104" y="88"/>
                  </a:cxn>
                </a:cxnLst>
                <a:rect l="0" t="0" r="r" b="b"/>
                <a:pathLst>
                  <a:path w="144" h="136">
                    <a:moveTo>
                      <a:pt x="104" y="88"/>
                    </a:moveTo>
                    <a:lnTo>
                      <a:pt x="88" y="96"/>
                    </a:lnTo>
                    <a:lnTo>
                      <a:pt x="64" y="96"/>
                    </a:lnTo>
                    <a:lnTo>
                      <a:pt x="64" y="96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24" y="136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8" y="128"/>
                    </a:lnTo>
                    <a:lnTo>
                      <a:pt x="8" y="128"/>
                    </a:lnTo>
                    <a:lnTo>
                      <a:pt x="24" y="112"/>
                    </a:lnTo>
                    <a:lnTo>
                      <a:pt x="24" y="112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44" y="56"/>
                    </a:lnTo>
                    <a:lnTo>
                      <a:pt x="144" y="56"/>
                    </a:lnTo>
                    <a:lnTo>
                      <a:pt x="136" y="64"/>
                    </a:lnTo>
                    <a:lnTo>
                      <a:pt x="136" y="64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04" y="88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130">
                <a:extLst>
                  <a:ext uri="{FF2B5EF4-FFF2-40B4-BE49-F238E27FC236}">
                    <a16:creationId xmlns:a16="http://schemas.microsoft.com/office/drawing/2014/main" id="{16740906-B241-3389-4A19-D71F395111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237" y="1633900"/>
                <a:ext cx="122226" cy="317571"/>
              </a:xfrm>
              <a:custGeom>
                <a:avLst/>
                <a:gdLst/>
                <a:ahLst/>
                <a:cxnLst>
                  <a:cxn ang="0">
                    <a:pos x="24" y="152"/>
                  </a:cxn>
                  <a:cxn ang="0">
                    <a:pos x="40" y="128"/>
                  </a:cxn>
                  <a:cxn ang="0">
                    <a:pos x="48" y="120"/>
                  </a:cxn>
                  <a:cxn ang="0">
                    <a:pos x="48" y="112"/>
                  </a:cxn>
                  <a:cxn ang="0">
                    <a:pos x="0" y="80"/>
                  </a:cxn>
                  <a:cxn ang="0">
                    <a:pos x="8" y="64"/>
                  </a:cxn>
                  <a:cxn ang="0">
                    <a:pos x="8" y="56"/>
                  </a:cxn>
                  <a:cxn ang="0">
                    <a:pos x="0" y="40"/>
                  </a:cxn>
                  <a:cxn ang="0">
                    <a:pos x="16" y="24"/>
                  </a:cxn>
                  <a:cxn ang="0">
                    <a:pos x="24" y="0"/>
                  </a:cxn>
                  <a:cxn ang="0">
                    <a:pos x="96" y="24"/>
                  </a:cxn>
                  <a:cxn ang="0">
                    <a:pos x="96" y="48"/>
                  </a:cxn>
                  <a:cxn ang="0">
                    <a:pos x="88" y="56"/>
                  </a:cxn>
                  <a:cxn ang="0">
                    <a:pos x="88" y="72"/>
                  </a:cxn>
                  <a:cxn ang="0">
                    <a:pos x="80" y="80"/>
                  </a:cxn>
                  <a:cxn ang="0">
                    <a:pos x="96" y="80"/>
                  </a:cxn>
                  <a:cxn ang="0">
                    <a:pos x="96" y="80"/>
                  </a:cxn>
                  <a:cxn ang="0">
                    <a:pos x="96" y="80"/>
                  </a:cxn>
                  <a:cxn ang="0">
                    <a:pos x="104" y="80"/>
                  </a:cxn>
                  <a:cxn ang="0">
                    <a:pos x="104" y="112"/>
                  </a:cxn>
                  <a:cxn ang="0">
                    <a:pos x="104" y="128"/>
                  </a:cxn>
                  <a:cxn ang="0">
                    <a:pos x="104" y="144"/>
                  </a:cxn>
                  <a:cxn ang="0">
                    <a:pos x="104" y="144"/>
                  </a:cxn>
                  <a:cxn ang="0">
                    <a:pos x="104" y="120"/>
                  </a:cxn>
                  <a:cxn ang="0">
                    <a:pos x="96" y="120"/>
                  </a:cxn>
                  <a:cxn ang="0">
                    <a:pos x="96" y="136"/>
                  </a:cxn>
                  <a:cxn ang="0">
                    <a:pos x="96" y="152"/>
                  </a:cxn>
                  <a:cxn ang="0">
                    <a:pos x="96" y="168"/>
                  </a:cxn>
                  <a:cxn ang="0">
                    <a:pos x="88" y="176"/>
                  </a:cxn>
                  <a:cxn ang="0">
                    <a:pos x="88" y="184"/>
                  </a:cxn>
                  <a:cxn ang="0">
                    <a:pos x="80" y="200"/>
                  </a:cxn>
                  <a:cxn ang="0">
                    <a:pos x="80" y="200"/>
                  </a:cxn>
                  <a:cxn ang="0">
                    <a:pos x="72" y="224"/>
                  </a:cxn>
                  <a:cxn ang="0">
                    <a:pos x="64" y="240"/>
                  </a:cxn>
                  <a:cxn ang="0">
                    <a:pos x="56" y="232"/>
                  </a:cxn>
                  <a:cxn ang="0">
                    <a:pos x="56" y="216"/>
                  </a:cxn>
                  <a:cxn ang="0">
                    <a:pos x="48" y="224"/>
                  </a:cxn>
                  <a:cxn ang="0">
                    <a:pos x="40" y="224"/>
                  </a:cxn>
                  <a:cxn ang="0">
                    <a:pos x="32" y="216"/>
                  </a:cxn>
                  <a:cxn ang="0">
                    <a:pos x="24" y="216"/>
                  </a:cxn>
                  <a:cxn ang="0">
                    <a:pos x="8" y="200"/>
                  </a:cxn>
                  <a:cxn ang="0">
                    <a:pos x="8" y="192"/>
                  </a:cxn>
                  <a:cxn ang="0">
                    <a:pos x="0" y="184"/>
                  </a:cxn>
                  <a:cxn ang="0">
                    <a:pos x="8" y="176"/>
                  </a:cxn>
                  <a:cxn ang="0">
                    <a:pos x="8" y="168"/>
                  </a:cxn>
                  <a:cxn ang="0">
                    <a:pos x="8" y="168"/>
                  </a:cxn>
                  <a:cxn ang="0">
                    <a:pos x="8" y="168"/>
                  </a:cxn>
                </a:cxnLst>
                <a:rect l="0" t="0" r="r" b="b"/>
                <a:pathLst>
                  <a:path w="104" h="240">
                    <a:moveTo>
                      <a:pt x="24" y="152"/>
                    </a:moveTo>
                    <a:lnTo>
                      <a:pt x="24" y="152"/>
                    </a:lnTo>
                    <a:lnTo>
                      <a:pt x="24" y="144"/>
                    </a:lnTo>
                    <a:lnTo>
                      <a:pt x="40" y="128"/>
                    </a:lnTo>
                    <a:lnTo>
                      <a:pt x="48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16" y="88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8" y="64"/>
                    </a:lnTo>
                    <a:lnTo>
                      <a:pt x="8" y="56"/>
                    </a:lnTo>
                    <a:lnTo>
                      <a:pt x="8" y="56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6" y="8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48"/>
                    </a:lnTo>
                    <a:lnTo>
                      <a:pt x="96" y="48"/>
                    </a:lnTo>
                    <a:lnTo>
                      <a:pt x="88" y="56"/>
                    </a:lnTo>
                    <a:lnTo>
                      <a:pt x="88" y="64"/>
                    </a:lnTo>
                    <a:lnTo>
                      <a:pt x="88" y="72"/>
                    </a:lnTo>
                    <a:lnTo>
                      <a:pt x="80" y="80"/>
                    </a:lnTo>
                    <a:lnTo>
                      <a:pt x="80" y="80"/>
                    </a:lnTo>
                    <a:lnTo>
                      <a:pt x="80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72"/>
                    </a:lnTo>
                    <a:lnTo>
                      <a:pt x="104" y="80"/>
                    </a:lnTo>
                    <a:lnTo>
                      <a:pt x="104" y="104"/>
                    </a:lnTo>
                    <a:lnTo>
                      <a:pt x="104" y="112"/>
                    </a:lnTo>
                    <a:lnTo>
                      <a:pt x="104" y="120"/>
                    </a:lnTo>
                    <a:lnTo>
                      <a:pt x="104" y="128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28"/>
                    </a:lnTo>
                    <a:lnTo>
                      <a:pt x="104" y="120"/>
                    </a:lnTo>
                    <a:lnTo>
                      <a:pt x="96" y="120"/>
                    </a:lnTo>
                    <a:lnTo>
                      <a:pt x="96" y="120"/>
                    </a:lnTo>
                    <a:lnTo>
                      <a:pt x="96" y="128"/>
                    </a:lnTo>
                    <a:lnTo>
                      <a:pt x="96" y="136"/>
                    </a:lnTo>
                    <a:lnTo>
                      <a:pt x="96" y="152"/>
                    </a:lnTo>
                    <a:lnTo>
                      <a:pt x="96" y="152"/>
                    </a:lnTo>
                    <a:lnTo>
                      <a:pt x="104" y="160"/>
                    </a:lnTo>
                    <a:lnTo>
                      <a:pt x="96" y="168"/>
                    </a:lnTo>
                    <a:lnTo>
                      <a:pt x="96" y="168"/>
                    </a:lnTo>
                    <a:lnTo>
                      <a:pt x="88" y="176"/>
                    </a:lnTo>
                    <a:lnTo>
                      <a:pt x="88" y="176"/>
                    </a:lnTo>
                    <a:lnTo>
                      <a:pt x="88" y="184"/>
                    </a:lnTo>
                    <a:lnTo>
                      <a:pt x="88" y="184"/>
                    </a:lnTo>
                    <a:lnTo>
                      <a:pt x="80" y="200"/>
                    </a:lnTo>
                    <a:lnTo>
                      <a:pt x="80" y="200"/>
                    </a:lnTo>
                    <a:lnTo>
                      <a:pt x="80" y="200"/>
                    </a:lnTo>
                    <a:lnTo>
                      <a:pt x="80" y="208"/>
                    </a:lnTo>
                    <a:lnTo>
                      <a:pt x="72" y="224"/>
                    </a:lnTo>
                    <a:lnTo>
                      <a:pt x="72" y="232"/>
                    </a:lnTo>
                    <a:lnTo>
                      <a:pt x="64" y="240"/>
                    </a:lnTo>
                    <a:lnTo>
                      <a:pt x="56" y="240"/>
                    </a:lnTo>
                    <a:lnTo>
                      <a:pt x="56" y="232"/>
                    </a:lnTo>
                    <a:lnTo>
                      <a:pt x="64" y="224"/>
                    </a:lnTo>
                    <a:lnTo>
                      <a:pt x="56" y="216"/>
                    </a:lnTo>
                    <a:lnTo>
                      <a:pt x="56" y="216"/>
                    </a:lnTo>
                    <a:lnTo>
                      <a:pt x="48" y="224"/>
                    </a:lnTo>
                    <a:lnTo>
                      <a:pt x="40" y="224"/>
                    </a:lnTo>
                    <a:lnTo>
                      <a:pt x="40" y="224"/>
                    </a:lnTo>
                    <a:lnTo>
                      <a:pt x="40" y="224"/>
                    </a:lnTo>
                    <a:lnTo>
                      <a:pt x="32" y="216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0" y="192"/>
                    </a:lnTo>
                    <a:lnTo>
                      <a:pt x="0" y="184"/>
                    </a:lnTo>
                    <a:lnTo>
                      <a:pt x="0" y="176"/>
                    </a:lnTo>
                    <a:lnTo>
                      <a:pt x="8" y="176"/>
                    </a:lnTo>
                    <a:lnTo>
                      <a:pt x="8" y="176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24" y="152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Freeform 131">
                <a:extLst>
                  <a:ext uri="{FF2B5EF4-FFF2-40B4-BE49-F238E27FC236}">
                    <a16:creationId xmlns:a16="http://schemas.microsoft.com/office/drawing/2014/main" id="{7C8EFE9B-84B5-DDA0-E6D2-78BD571E8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2633" y="1962586"/>
                <a:ext cx="749224" cy="476356"/>
              </a:xfrm>
              <a:custGeom>
                <a:avLst/>
                <a:gdLst/>
                <a:ahLst/>
                <a:cxnLst>
                  <a:cxn ang="0">
                    <a:pos x="624" y="240"/>
                  </a:cxn>
                  <a:cxn ang="0">
                    <a:pos x="632" y="248"/>
                  </a:cxn>
                  <a:cxn ang="0">
                    <a:pos x="608" y="216"/>
                  </a:cxn>
                  <a:cxn ang="0">
                    <a:pos x="600" y="216"/>
                  </a:cxn>
                  <a:cxn ang="0">
                    <a:pos x="592" y="224"/>
                  </a:cxn>
                  <a:cxn ang="0">
                    <a:pos x="576" y="224"/>
                  </a:cxn>
                  <a:cxn ang="0">
                    <a:pos x="568" y="216"/>
                  </a:cxn>
                  <a:cxn ang="0">
                    <a:pos x="536" y="200"/>
                  </a:cxn>
                  <a:cxn ang="0">
                    <a:pos x="560" y="200"/>
                  </a:cxn>
                  <a:cxn ang="0">
                    <a:pos x="592" y="208"/>
                  </a:cxn>
                  <a:cxn ang="0">
                    <a:pos x="560" y="192"/>
                  </a:cxn>
                  <a:cxn ang="0">
                    <a:pos x="560" y="184"/>
                  </a:cxn>
                  <a:cxn ang="0">
                    <a:pos x="576" y="184"/>
                  </a:cxn>
                  <a:cxn ang="0">
                    <a:pos x="568" y="176"/>
                  </a:cxn>
                  <a:cxn ang="0">
                    <a:pos x="584" y="168"/>
                  </a:cxn>
                  <a:cxn ang="0">
                    <a:pos x="560" y="152"/>
                  </a:cxn>
                  <a:cxn ang="0">
                    <a:pos x="520" y="120"/>
                  </a:cxn>
                  <a:cxn ang="0">
                    <a:pos x="560" y="152"/>
                  </a:cxn>
                  <a:cxn ang="0">
                    <a:pos x="576" y="136"/>
                  </a:cxn>
                  <a:cxn ang="0">
                    <a:pos x="568" y="120"/>
                  </a:cxn>
                  <a:cxn ang="0">
                    <a:pos x="520" y="104"/>
                  </a:cxn>
                  <a:cxn ang="0">
                    <a:pos x="488" y="96"/>
                  </a:cxn>
                  <a:cxn ang="0">
                    <a:pos x="488" y="64"/>
                  </a:cxn>
                  <a:cxn ang="0">
                    <a:pos x="456" y="24"/>
                  </a:cxn>
                  <a:cxn ang="0">
                    <a:pos x="440" y="0"/>
                  </a:cxn>
                  <a:cxn ang="0">
                    <a:pos x="432" y="16"/>
                  </a:cxn>
                  <a:cxn ang="0">
                    <a:pos x="392" y="8"/>
                  </a:cxn>
                  <a:cxn ang="0">
                    <a:pos x="384" y="24"/>
                  </a:cxn>
                  <a:cxn ang="0">
                    <a:pos x="368" y="56"/>
                  </a:cxn>
                  <a:cxn ang="0">
                    <a:pos x="352" y="72"/>
                  </a:cxn>
                  <a:cxn ang="0">
                    <a:pos x="336" y="96"/>
                  </a:cxn>
                  <a:cxn ang="0">
                    <a:pos x="304" y="104"/>
                  </a:cxn>
                  <a:cxn ang="0">
                    <a:pos x="296" y="128"/>
                  </a:cxn>
                  <a:cxn ang="0">
                    <a:pos x="288" y="144"/>
                  </a:cxn>
                  <a:cxn ang="0">
                    <a:pos x="280" y="176"/>
                  </a:cxn>
                  <a:cxn ang="0">
                    <a:pos x="272" y="208"/>
                  </a:cxn>
                  <a:cxn ang="0">
                    <a:pos x="272" y="224"/>
                  </a:cxn>
                  <a:cxn ang="0">
                    <a:pos x="256" y="232"/>
                  </a:cxn>
                  <a:cxn ang="0">
                    <a:pos x="232" y="240"/>
                  </a:cxn>
                  <a:cxn ang="0">
                    <a:pos x="224" y="248"/>
                  </a:cxn>
                  <a:cxn ang="0">
                    <a:pos x="192" y="256"/>
                  </a:cxn>
                  <a:cxn ang="0">
                    <a:pos x="176" y="272"/>
                  </a:cxn>
                  <a:cxn ang="0">
                    <a:pos x="144" y="264"/>
                  </a:cxn>
                  <a:cxn ang="0">
                    <a:pos x="120" y="264"/>
                  </a:cxn>
                  <a:cxn ang="0">
                    <a:pos x="88" y="288"/>
                  </a:cxn>
                  <a:cxn ang="0">
                    <a:pos x="56" y="320"/>
                  </a:cxn>
                  <a:cxn ang="0">
                    <a:pos x="0" y="360"/>
                  </a:cxn>
                  <a:cxn ang="0">
                    <a:pos x="160" y="328"/>
                  </a:cxn>
                  <a:cxn ang="0">
                    <a:pos x="616" y="256"/>
                  </a:cxn>
                </a:cxnLst>
                <a:rect l="0" t="0" r="r" b="b"/>
                <a:pathLst>
                  <a:path w="632" h="360">
                    <a:moveTo>
                      <a:pt x="624" y="256"/>
                    </a:moveTo>
                    <a:lnTo>
                      <a:pt x="624" y="256"/>
                    </a:lnTo>
                    <a:lnTo>
                      <a:pt x="624" y="240"/>
                    </a:lnTo>
                    <a:lnTo>
                      <a:pt x="624" y="240"/>
                    </a:lnTo>
                    <a:lnTo>
                      <a:pt x="624" y="240"/>
                    </a:lnTo>
                    <a:lnTo>
                      <a:pt x="632" y="256"/>
                    </a:lnTo>
                    <a:lnTo>
                      <a:pt x="632" y="256"/>
                    </a:lnTo>
                    <a:lnTo>
                      <a:pt x="632" y="248"/>
                    </a:lnTo>
                    <a:lnTo>
                      <a:pt x="632" y="248"/>
                    </a:lnTo>
                    <a:lnTo>
                      <a:pt x="616" y="216"/>
                    </a:lnTo>
                    <a:lnTo>
                      <a:pt x="616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0" y="216"/>
                    </a:lnTo>
                    <a:lnTo>
                      <a:pt x="600" y="216"/>
                    </a:lnTo>
                    <a:lnTo>
                      <a:pt x="592" y="216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84" y="224"/>
                    </a:lnTo>
                    <a:lnTo>
                      <a:pt x="576" y="224"/>
                    </a:lnTo>
                    <a:lnTo>
                      <a:pt x="576" y="224"/>
                    </a:lnTo>
                    <a:lnTo>
                      <a:pt x="576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0" y="208"/>
                    </a:lnTo>
                    <a:lnTo>
                      <a:pt x="560" y="208"/>
                    </a:lnTo>
                    <a:lnTo>
                      <a:pt x="544" y="200"/>
                    </a:lnTo>
                    <a:lnTo>
                      <a:pt x="536" y="200"/>
                    </a:lnTo>
                    <a:lnTo>
                      <a:pt x="520" y="200"/>
                    </a:lnTo>
                    <a:lnTo>
                      <a:pt x="520" y="200"/>
                    </a:lnTo>
                    <a:lnTo>
                      <a:pt x="528" y="192"/>
                    </a:lnTo>
                    <a:lnTo>
                      <a:pt x="560" y="200"/>
                    </a:lnTo>
                    <a:lnTo>
                      <a:pt x="560" y="200"/>
                    </a:lnTo>
                    <a:lnTo>
                      <a:pt x="584" y="216"/>
                    </a:lnTo>
                    <a:lnTo>
                      <a:pt x="584" y="216"/>
                    </a:lnTo>
                    <a:lnTo>
                      <a:pt x="592" y="208"/>
                    </a:lnTo>
                    <a:lnTo>
                      <a:pt x="592" y="208"/>
                    </a:lnTo>
                    <a:lnTo>
                      <a:pt x="576" y="192"/>
                    </a:lnTo>
                    <a:lnTo>
                      <a:pt x="560" y="192"/>
                    </a:lnTo>
                    <a:lnTo>
                      <a:pt x="560" y="192"/>
                    </a:lnTo>
                    <a:lnTo>
                      <a:pt x="544" y="176"/>
                    </a:lnTo>
                    <a:lnTo>
                      <a:pt x="544" y="176"/>
                    </a:lnTo>
                    <a:lnTo>
                      <a:pt x="544" y="176"/>
                    </a:lnTo>
                    <a:lnTo>
                      <a:pt x="560" y="184"/>
                    </a:lnTo>
                    <a:lnTo>
                      <a:pt x="568" y="192"/>
                    </a:lnTo>
                    <a:lnTo>
                      <a:pt x="568" y="192"/>
                    </a:lnTo>
                    <a:lnTo>
                      <a:pt x="576" y="184"/>
                    </a:lnTo>
                    <a:lnTo>
                      <a:pt x="576" y="184"/>
                    </a:lnTo>
                    <a:lnTo>
                      <a:pt x="568" y="184"/>
                    </a:lnTo>
                    <a:lnTo>
                      <a:pt x="568" y="184"/>
                    </a:lnTo>
                    <a:lnTo>
                      <a:pt x="568" y="176"/>
                    </a:lnTo>
                    <a:lnTo>
                      <a:pt x="568" y="176"/>
                    </a:lnTo>
                    <a:lnTo>
                      <a:pt x="584" y="176"/>
                    </a:lnTo>
                    <a:lnTo>
                      <a:pt x="584" y="176"/>
                    </a:lnTo>
                    <a:lnTo>
                      <a:pt x="584" y="168"/>
                    </a:lnTo>
                    <a:lnTo>
                      <a:pt x="584" y="168"/>
                    </a:lnTo>
                    <a:lnTo>
                      <a:pt x="576" y="160"/>
                    </a:lnTo>
                    <a:lnTo>
                      <a:pt x="576" y="152"/>
                    </a:lnTo>
                    <a:lnTo>
                      <a:pt x="576" y="152"/>
                    </a:lnTo>
                    <a:lnTo>
                      <a:pt x="560" y="152"/>
                    </a:lnTo>
                    <a:lnTo>
                      <a:pt x="560" y="152"/>
                    </a:lnTo>
                    <a:lnTo>
                      <a:pt x="536" y="136"/>
                    </a:lnTo>
                    <a:lnTo>
                      <a:pt x="536" y="136"/>
                    </a:lnTo>
                    <a:lnTo>
                      <a:pt x="520" y="120"/>
                    </a:lnTo>
                    <a:lnTo>
                      <a:pt x="520" y="120"/>
                    </a:lnTo>
                    <a:lnTo>
                      <a:pt x="544" y="136"/>
                    </a:lnTo>
                    <a:lnTo>
                      <a:pt x="560" y="152"/>
                    </a:lnTo>
                    <a:lnTo>
                      <a:pt x="560" y="152"/>
                    </a:lnTo>
                    <a:lnTo>
                      <a:pt x="568" y="152"/>
                    </a:lnTo>
                    <a:lnTo>
                      <a:pt x="568" y="152"/>
                    </a:lnTo>
                    <a:lnTo>
                      <a:pt x="576" y="136"/>
                    </a:lnTo>
                    <a:lnTo>
                      <a:pt x="576" y="136"/>
                    </a:lnTo>
                    <a:lnTo>
                      <a:pt x="576" y="128"/>
                    </a:lnTo>
                    <a:lnTo>
                      <a:pt x="576" y="120"/>
                    </a:lnTo>
                    <a:lnTo>
                      <a:pt x="576" y="120"/>
                    </a:lnTo>
                    <a:lnTo>
                      <a:pt x="568" y="120"/>
                    </a:lnTo>
                    <a:lnTo>
                      <a:pt x="552" y="112"/>
                    </a:lnTo>
                    <a:lnTo>
                      <a:pt x="536" y="104"/>
                    </a:lnTo>
                    <a:lnTo>
                      <a:pt x="536" y="104"/>
                    </a:lnTo>
                    <a:lnTo>
                      <a:pt x="520" y="104"/>
                    </a:lnTo>
                    <a:lnTo>
                      <a:pt x="504" y="96"/>
                    </a:lnTo>
                    <a:lnTo>
                      <a:pt x="504" y="88"/>
                    </a:lnTo>
                    <a:lnTo>
                      <a:pt x="504" y="88"/>
                    </a:lnTo>
                    <a:lnTo>
                      <a:pt x="488" y="96"/>
                    </a:lnTo>
                    <a:lnTo>
                      <a:pt x="480" y="96"/>
                    </a:lnTo>
                    <a:lnTo>
                      <a:pt x="480" y="80"/>
                    </a:lnTo>
                    <a:lnTo>
                      <a:pt x="480" y="72"/>
                    </a:lnTo>
                    <a:lnTo>
                      <a:pt x="488" y="64"/>
                    </a:lnTo>
                    <a:lnTo>
                      <a:pt x="496" y="56"/>
                    </a:lnTo>
                    <a:lnTo>
                      <a:pt x="496" y="40"/>
                    </a:lnTo>
                    <a:lnTo>
                      <a:pt x="480" y="24"/>
                    </a:lnTo>
                    <a:lnTo>
                      <a:pt x="456" y="24"/>
                    </a:lnTo>
                    <a:lnTo>
                      <a:pt x="456" y="16"/>
                    </a:lnTo>
                    <a:lnTo>
                      <a:pt x="456" y="8"/>
                    </a:lnTo>
                    <a:lnTo>
                      <a:pt x="456" y="0"/>
                    </a:lnTo>
                    <a:lnTo>
                      <a:pt x="440" y="0"/>
                    </a:lnTo>
                    <a:lnTo>
                      <a:pt x="432" y="8"/>
                    </a:lnTo>
                    <a:lnTo>
                      <a:pt x="432" y="8"/>
                    </a:lnTo>
                    <a:lnTo>
                      <a:pt x="432" y="8"/>
                    </a:lnTo>
                    <a:lnTo>
                      <a:pt x="432" y="16"/>
                    </a:lnTo>
                    <a:lnTo>
                      <a:pt x="432" y="16"/>
                    </a:lnTo>
                    <a:lnTo>
                      <a:pt x="424" y="16"/>
                    </a:lnTo>
                    <a:lnTo>
                      <a:pt x="400" y="8"/>
                    </a:lnTo>
                    <a:lnTo>
                      <a:pt x="392" y="8"/>
                    </a:lnTo>
                    <a:lnTo>
                      <a:pt x="384" y="0"/>
                    </a:lnTo>
                    <a:lnTo>
                      <a:pt x="384" y="0"/>
                    </a:lnTo>
                    <a:lnTo>
                      <a:pt x="384" y="24"/>
                    </a:lnTo>
                    <a:lnTo>
                      <a:pt x="384" y="24"/>
                    </a:lnTo>
                    <a:lnTo>
                      <a:pt x="376" y="32"/>
                    </a:lnTo>
                    <a:lnTo>
                      <a:pt x="376" y="40"/>
                    </a:lnTo>
                    <a:lnTo>
                      <a:pt x="368" y="56"/>
                    </a:lnTo>
                    <a:lnTo>
                      <a:pt x="368" y="56"/>
                    </a:lnTo>
                    <a:lnTo>
                      <a:pt x="360" y="56"/>
                    </a:lnTo>
                    <a:lnTo>
                      <a:pt x="360" y="64"/>
                    </a:lnTo>
                    <a:lnTo>
                      <a:pt x="360" y="72"/>
                    </a:lnTo>
                    <a:lnTo>
                      <a:pt x="352" y="72"/>
                    </a:lnTo>
                    <a:lnTo>
                      <a:pt x="344" y="72"/>
                    </a:lnTo>
                    <a:lnTo>
                      <a:pt x="336" y="72"/>
                    </a:lnTo>
                    <a:lnTo>
                      <a:pt x="336" y="88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36" y="112"/>
                    </a:lnTo>
                    <a:lnTo>
                      <a:pt x="320" y="112"/>
                    </a:lnTo>
                    <a:lnTo>
                      <a:pt x="304" y="104"/>
                    </a:lnTo>
                    <a:lnTo>
                      <a:pt x="296" y="104"/>
                    </a:lnTo>
                    <a:lnTo>
                      <a:pt x="296" y="112"/>
                    </a:lnTo>
                    <a:lnTo>
                      <a:pt x="296" y="120"/>
                    </a:lnTo>
                    <a:lnTo>
                      <a:pt x="296" y="128"/>
                    </a:lnTo>
                    <a:lnTo>
                      <a:pt x="296" y="128"/>
                    </a:lnTo>
                    <a:lnTo>
                      <a:pt x="296" y="136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8"/>
                    </a:lnTo>
                    <a:lnTo>
                      <a:pt x="288" y="168"/>
                    </a:lnTo>
                    <a:lnTo>
                      <a:pt x="280" y="176"/>
                    </a:lnTo>
                    <a:lnTo>
                      <a:pt x="272" y="192"/>
                    </a:lnTo>
                    <a:lnTo>
                      <a:pt x="272" y="200"/>
                    </a:lnTo>
                    <a:lnTo>
                      <a:pt x="272" y="208"/>
                    </a:lnTo>
                    <a:lnTo>
                      <a:pt x="272" y="208"/>
                    </a:lnTo>
                    <a:lnTo>
                      <a:pt x="272" y="208"/>
                    </a:lnTo>
                    <a:lnTo>
                      <a:pt x="264" y="216"/>
                    </a:lnTo>
                    <a:lnTo>
                      <a:pt x="264" y="216"/>
                    </a:lnTo>
                    <a:lnTo>
                      <a:pt x="272" y="224"/>
                    </a:lnTo>
                    <a:lnTo>
                      <a:pt x="272" y="224"/>
                    </a:lnTo>
                    <a:lnTo>
                      <a:pt x="256" y="232"/>
                    </a:lnTo>
                    <a:lnTo>
                      <a:pt x="256" y="232"/>
                    </a:lnTo>
                    <a:lnTo>
                      <a:pt x="256" y="232"/>
                    </a:lnTo>
                    <a:lnTo>
                      <a:pt x="240" y="232"/>
                    </a:lnTo>
                    <a:lnTo>
                      <a:pt x="240" y="240"/>
                    </a:lnTo>
                    <a:lnTo>
                      <a:pt x="240" y="240"/>
                    </a:lnTo>
                    <a:lnTo>
                      <a:pt x="232" y="240"/>
                    </a:lnTo>
                    <a:lnTo>
                      <a:pt x="224" y="240"/>
                    </a:lnTo>
                    <a:lnTo>
                      <a:pt x="224" y="248"/>
                    </a:lnTo>
                    <a:lnTo>
                      <a:pt x="224" y="248"/>
                    </a:lnTo>
                    <a:lnTo>
                      <a:pt x="224" y="248"/>
                    </a:lnTo>
                    <a:lnTo>
                      <a:pt x="216" y="256"/>
                    </a:lnTo>
                    <a:lnTo>
                      <a:pt x="208" y="256"/>
                    </a:lnTo>
                    <a:lnTo>
                      <a:pt x="200" y="256"/>
                    </a:lnTo>
                    <a:lnTo>
                      <a:pt x="192" y="256"/>
                    </a:lnTo>
                    <a:lnTo>
                      <a:pt x="192" y="256"/>
                    </a:lnTo>
                    <a:lnTo>
                      <a:pt x="192" y="256"/>
                    </a:lnTo>
                    <a:lnTo>
                      <a:pt x="184" y="256"/>
                    </a:lnTo>
                    <a:lnTo>
                      <a:pt x="176" y="272"/>
                    </a:lnTo>
                    <a:lnTo>
                      <a:pt x="168" y="272"/>
                    </a:lnTo>
                    <a:lnTo>
                      <a:pt x="160" y="264"/>
                    </a:lnTo>
                    <a:lnTo>
                      <a:pt x="160" y="264"/>
                    </a:lnTo>
                    <a:lnTo>
                      <a:pt x="144" y="264"/>
                    </a:lnTo>
                    <a:lnTo>
                      <a:pt x="136" y="248"/>
                    </a:lnTo>
                    <a:lnTo>
                      <a:pt x="136" y="240"/>
                    </a:lnTo>
                    <a:lnTo>
                      <a:pt x="136" y="240"/>
                    </a:lnTo>
                    <a:lnTo>
                      <a:pt x="120" y="264"/>
                    </a:lnTo>
                    <a:lnTo>
                      <a:pt x="120" y="256"/>
                    </a:lnTo>
                    <a:lnTo>
                      <a:pt x="120" y="264"/>
                    </a:lnTo>
                    <a:lnTo>
                      <a:pt x="112" y="272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80" y="304"/>
                    </a:lnTo>
                    <a:lnTo>
                      <a:pt x="72" y="320"/>
                    </a:lnTo>
                    <a:lnTo>
                      <a:pt x="56" y="320"/>
                    </a:lnTo>
                    <a:lnTo>
                      <a:pt x="56" y="328"/>
                    </a:lnTo>
                    <a:lnTo>
                      <a:pt x="40" y="344"/>
                    </a:lnTo>
                    <a:lnTo>
                      <a:pt x="16" y="352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152" y="336"/>
                    </a:lnTo>
                    <a:lnTo>
                      <a:pt x="160" y="328"/>
                    </a:lnTo>
                    <a:lnTo>
                      <a:pt x="160" y="328"/>
                    </a:lnTo>
                    <a:lnTo>
                      <a:pt x="168" y="328"/>
                    </a:lnTo>
                    <a:lnTo>
                      <a:pt x="240" y="328"/>
                    </a:lnTo>
                    <a:lnTo>
                      <a:pt x="448" y="296"/>
                    </a:lnTo>
                    <a:lnTo>
                      <a:pt x="616" y="256"/>
                    </a:lnTo>
                    <a:lnTo>
                      <a:pt x="624" y="256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Freeform 132">
                <a:extLst>
                  <a:ext uri="{FF2B5EF4-FFF2-40B4-BE49-F238E27FC236}">
                    <a16:creationId xmlns:a16="http://schemas.microsoft.com/office/drawing/2014/main" id="{5FB6FD7B-A571-DF45-625A-77F7606F87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3435" y="1867315"/>
                <a:ext cx="426994" cy="242941"/>
              </a:xfrm>
              <a:custGeom>
                <a:avLst/>
                <a:gdLst/>
                <a:ahLst/>
                <a:cxnLst>
                  <a:cxn ang="0">
                    <a:pos x="200" y="120"/>
                  </a:cxn>
                  <a:cxn ang="0">
                    <a:pos x="200" y="160"/>
                  </a:cxn>
                  <a:cxn ang="0">
                    <a:pos x="208" y="152"/>
                  </a:cxn>
                  <a:cxn ang="0">
                    <a:pos x="224" y="160"/>
                  </a:cxn>
                  <a:cxn ang="0">
                    <a:pos x="232" y="168"/>
                  </a:cxn>
                  <a:cxn ang="0">
                    <a:pos x="264" y="176"/>
                  </a:cxn>
                  <a:cxn ang="0">
                    <a:pos x="272" y="176"/>
                  </a:cxn>
                  <a:cxn ang="0">
                    <a:pos x="248" y="160"/>
                  </a:cxn>
                  <a:cxn ang="0">
                    <a:pos x="232" y="136"/>
                  </a:cxn>
                  <a:cxn ang="0">
                    <a:pos x="256" y="152"/>
                  </a:cxn>
                  <a:cxn ang="0">
                    <a:pos x="240" y="120"/>
                  </a:cxn>
                  <a:cxn ang="0">
                    <a:pos x="232" y="64"/>
                  </a:cxn>
                  <a:cxn ang="0">
                    <a:pos x="240" y="64"/>
                  </a:cxn>
                  <a:cxn ang="0">
                    <a:pos x="240" y="48"/>
                  </a:cxn>
                  <a:cxn ang="0">
                    <a:pos x="248" y="48"/>
                  </a:cxn>
                  <a:cxn ang="0">
                    <a:pos x="256" y="40"/>
                  </a:cxn>
                  <a:cxn ang="0">
                    <a:pos x="264" y="24"/>
                  </a:cxn>
                  <a:cxn ang="0">
                    <a:pos x="264" y="32"/>
                  </a:cxn>
                  <a:cxn ang="0">
                    <a:pos x="272" y="32"/>
                  </a:cxn>
                  <a:cxn ang="0">
                    <a:pos x="256" y="48"/>
                  </a:cxn>
                  <a:cxn ang="0">
                    <a:pos x="256" y="80"/>
                  </a:cxn>
                  <a:cxn ang="0">
                    <a:pos x="272" y="72"/>
                  </a:cxn>
                  <a:cxn ang="0">
                    <a:pos x="264" y="96"/>
                  </a:cxn>
                  <a:cxn ang="0">
                    <a:pos x="272" y="120"/>
                  </a:cxn>
                  <a:cxn ang="0">
                    <a:pos x="264" y="128"/>
                  </a:cxn>
                  <a:cxn ang="0">
                    <a:pos x="272" y="128"/>
                  </a:cxn>
                  <a:cxn ang="0">
                    <a:pos x="272" y="152"/>
                  </a:cxn>
                  <a:cxn ang="0">
                    <a:pos x="280" y="152"/>
                  </a:cxn>
                  <a:cxn ang="0">
                    <a:pos x="288" y="152"/>
                  </a:cxn>
                  <a:cxn ang="0">
                    <a:pos x="288" y="144"/>
                  </a:cxn>
                  <a:cxn ang="0">
                    <a:pos x="296" y="152"/>
                  </a:cxn>
                  <a:cxn ang="0">
                    <a:pos x="296" y="160"/>
                  </a:cxn>
                  <a:cxn ang="0">
                    <a:pos x="304" y="160"/>
                  </a:cxn>
                  <a:cxn ang="0">
                    <a:pos x="304" y="176"/>
                  </a:cxn>
                  <a:cxn ang="0">
                    <a:pos x="320" y="184"/>
                  </a:cxn>
                  <a:cxn ang="0">
                    <a:pos x="344" y="168"/>
                  </a:cxn>
                  <a:cxn ang="0">
                    <a:pos x="344" y="144"/>
                  </a:cxn>
                  <a:cxn ang="0">
                    <a:pos x="360" y="120"/>
                  </a:cxn>
                  <a:cxn ang="0">
                    <a:pos x="352" y="176"/>
                  </a:cxn>
                  <a:cxn ang="0">
                    <a:pos x="360" y="168"/>
                  </a:cxn>
                  <a:cxn ang="0">
                    <a:pos x="312" y="128"/>
                  </a:cxn>
                  <a:cxn ang="0">
                    <a:pos x="0" y="56"/>
                  </a:cxn>
                  <a:cxn ang="0">
                    <a:pos x="32" y="80"/>
                  </a:cxn>
                  <a:cxn ang="0">
                    <a:pos x="48" y="72"/>
                  </a:cxn>
                  <a:cxn ang="0">
                    <a:pos x="72" y="64"/>
                  </a:cxn>
                  <a:cxn ang="0">
                    <a:pos x="104" y="48"/>
                  </a:cxn>
                  <a:cxn ang="0">
                    <a:pos x="128" y="48"/>
                  </a:cxn>
                  <a:cxn ang="0">
                    <a:pos x="144" y="64"/>
                  </a:cxn>
                  <a:cxn ang="0">
                    <a:pos x="160" y="72"/>
                  </a:cxn>
                  <a:cxn ang="0">
                    <a:pos x="160" y="96"/>
                  </a:cxn>
                  <a:cxn ang="0">
                    <a:pos x="192" y="104"/>
                  </a:cxn>
                </a:cxnLst>
                <a:rect l="0" t="0" r="r" b="b"/>
                <a:pathLst>
                  <a:path w="360" h="184">
                    <a:moveTo>
                      <a:pt x="208" y="104"/>
                    </a:moveTo>
                    <a:lnTo>
                      <a:pt x="208" y="104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192" y="152"/>
                    </a:lnTo>
                    <a:lnTo>
                      <a:pt x="192" y="152"/>
                    </a:lnTo>
                    <a:lnTo>
                      <a:pt x="192" y="160"/>
                    </a:lnTo>
                    <a:lnTo>
                      <a:pt x="200" y="160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60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32" y="168"/>
                    </a:lnTo>
                    <a:lnTo>
                      <a:pt x="240" y="168"/>
                    </a:lnTo>
                    <a:lnTo>
                      <a:pt x="248" y="168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64" y="184"/>
                    </a:lnTo>
                    <a:lnTo>
                      <a:pt x="272" y="176"/>
                    </a:lnTo>
                    <a:lnTo>
                      <a:pt x="272" y="176"/>
                    </a:lnTo>
                    <a:lnTo>
                      <a:pt x="264" y="168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48" y="160"/>
                    </a:lnTo>
                    <a:lnTo>
                      <a:pt x="240" y="152"/>
                    </a:lnTo>
                    <a:lnTo>
                      <a:pt x="232" y="144"/>
                    </a:lnTo>
                    <a:lnTo>
                      <a:pt x="232" y="136"/>
                    </a:lnTo>
                    <a:lnTo>
                      <a:pt x="232" y="136"/>
                    </a:lnTo>
                    <a:lnTo>
                      <a:pt x="240" y="144"/>
                    </a:lnTo>
                    <a:lnTo>
                      <a:pt x="248" y="152"/>
                    </a:lnTo>
                    <a:lnTo>
                      <a:pt x="256" y="152"/>
                    </a:lnTo>
                    <a:lnTo>
                      <a:pt x="256" y="152"/>
                    </a:lnTo>
                    <a:lnTo>
                      <a:pt x="256" y="152"/>
                    </a:lnTo>
                    <a:lnTo>
                      <a:pt x="256" y="144"/>
                    </a:lnTo>
                    <a:lnTo>
                      <a:pt x="248" y="136"/>
                    </a:lnTo>
                    <a:lnTo>
                      <a:pt x="240" y="120"/>
                    </a:lnTo>
                    <a:lnTo>
                      <a:pt x="240" y="104"/>
                    </a:lnTo>
                    <a:lnTo>
                      <a:pt x="240" y="96"/>
                    </a:lnTo>
                    <a:lnTo>
                      <a:pt x="240" y="80"/>
                    </a:lnTo>
                    <a:lnTo>
                      <a:pt x="232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40" y="64"/>
                    </a:lnTo>
                    <a:lnTo>
                      <a:pt x="240" y="64"/>
                    </a:lnTo>
                    <a:lnTo>
                      <a:pt x="240" y="56"/>
                    </a:lnTo>
                    <a:lnTo>
                      <a:pt x="240" y="56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48" y="56"/>
                    </a:lnTo>
                    <a:lnTo>
                      <a:pt x="248" y="48"/>
                    </a:lnTo>
                    <a:lnTo>
                      <a:pt x="256" y="40"/>
                    </a:lnTo>
                    <a:lnTo>
                      <a:pt x="256" y="40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72" y="32"/>
                    </a:lnTo>
                    <a:lnTo>
                      <a:pt x="272" y="32"/>
                    </a:lnTo>
                    <a:lnTo>
                      <a:pt x="272" y="32"/>
                    </a:lnTo>
                    <a:lnTo>
                      <a:pt x="264" y="40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72"/>
                    </a:lnTo>
                    <a:lnTo>
                      <a:pt x="256" y="72"/>
                    </a:lnTo>
                    <a:lnTo>
                      <a:pt x="256" y="80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72" y="72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56" y="104"/>
                    </a:lnTo>
                    <a:lnTo>
                      <a:pt x="256" y="104"/>
                    </a:lnTo>
                    <a:lnTo>
                      <a:pt x="256" y="104"/>
                    </a:lnTo>
                    <a:lnTo>
                      <a:pt x="272" y="120"/>
                    </a:lnTo>
                    <a:lnTo>
                      <a:pt x="272" y="120"/>
                    </a:lnTo>
                    <a:lnTo>
                      <a:pt x="272" y="120"/>
                    </a:lnTo>
                    <a:lnTo>
                      <a:pt x="264" y="120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72" y="128"/>
                    </a:lnTo>
                    <a:lnTo>
                      <a:pt x="264" y="136"/>
                    </a:lnTo>
                    <a:lnTo>
                      <a:pt x="264" y="136"/>
                    </a:lnTo>
                    <a:lnTo>
                      <a:pt x="264" y="136"/>
                    </a:lnTo>
                    <a:lnTo>
                      <a:pt x="272" y="152"/>
                    </a:lnTo>
                    <a:lnTo>
                      <a:pt x="272" y="152"/>
                    </a:lnTo>
                    <a:lnTo>
                      <a:pt x="272" y="144"/>
                    </a:lnTo>
                    <a:lnTo>
                      <a:pt x="272" y="144"/>
                    </a:lnTo>
                    <a:lnTo>
                      <a:pt x="280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96" y="152"/>
                    </a:lnTo>
                    <a:lnTo>
                      <a:pt x="296" y="152"/>
                    </a:lnTo>
                    <a:lnTo>
                      <a:pt x="296" y="152"/>
                    </a:lnTo>
                    <a:lnTo>
                      <a:pt x="304" y="152"/>
                    </a:lnTo>
                    <a:lnTo>
                      <a:pt x="304" y="152"/>
                    </a:lnTo>
                    <a:lnTo>
                      <a:pt x="296" y="160"/>
                    </a:lnTo>
                    <a:lnTo>
                      <a:pt x="296" y="160"/>
                    </a:lnTo>
                    <a:lnTo>
                      <a:pt x="296" y="160"/>
                    </a:lnTo>
                    <a:lnTo>
                      <a:pt x="296" y="168"/>
                    </a:lnTo>
                    <a:lnTo>
                      <a:pt x="304" y="168"/>
                    </a:lnTo>
                    <a:lnTo>
                      <a:pt x="304" y="160"/>
                    </a:lnTo>
                    <a:lnTo>
                      <a:pt x="304" y="168"/>
                    </a:lnTo>
                    <a:lnTo>
                      <a:pt x="304" y="168"/>
                    </a:lnTo>
                    <a:lnTo>
                      <a:pt x="304" y="176"/>
                    </a:lnTo>
                    <a:lnTo>
                      <a:pt x="304" y="176"/>
                    </a:lnTo>
                    <a:lnTo>
                      <a:pt x="304" y="184"/>
                    </a:lnTo>
                    <a:lnTo>
                      <a:pt x="312" y="184"/>
                    </a:lnTo>
                    <a:lnTo>
                      <a:pt x="312" y="184"/>
                    </a:lnTo>
                    <a:lnTo>
                      <a:pt x="320" y="184"/>
                    </a:lnTo>
                    <a:lnTo>
                      <a:pt x="320" y="184"/>
                    </a:lnTo>
                    <a:lnTo>
                      <a:pt x="320" y="176"/>
                    </a:lnTo>
                    <a:lnTo>
                      <a:pt x="336" y="168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44" y="144"/>
                    </a:lnTo>
                    <a:lnTo>
                      <a:pt x="344" y="144"/>
                    </a:lnTo>
                    <a:lnTo>
                      <a:pt x="352" y="144"/>
                    </a:lnTo>
                    <a:lnTo>
                      <a:pt x="352" y="144"/>
                    </a:lnTo>
                    <a:lnTo>
                      <a:pt x="352" y="120"/>
                    </a:lnTo>
                    <a:lnTo>
                      <a:pt x="360" y="120"/>
                    </a:lnTo>
                    <a:lnTo>
                      <a:pt x="360" y="120"/>
                    </a:lnTo>
                    <a:lnTo>
                      <a:pt x="352" y="152"/>
                    </a:lnTo>
                    <a:lnTo>
                      <a:pt x="352" y="168"/>
                    </a:lnTo>
                    <a:lnTo>
                      <a:pt x="352" y="176"/>
                    </a:lnTo>
                    <a:lnTo>
                      <a:pt x="352" y="184"/>
                    </a:lnTo>
                    <a:lnTo>
                      <a:pt x="352" y="184"/>
                    </a:lnTo>
                    <a:lnTo>
                      <a:pt x="352" y="176"/>
                    </a:lnTo>
                    <a:lnTo>
                      <a:pt x="360" y="168"/>
                    </a:lnTo>
                    <a:lnTo>
                      <a:pt x="360" y="128"/>
                    </a:lnTo>
                    <a:lnTo>
                      <a:pt x="360" y="120"/>
                    </a:lnTo>
                    <a:lnTo>
                      <a:pt x="360" y="120"/>
                    </a:lnTo>
                    <a:lnTo>
                      <a:pt x="312" y="128"/>
                    </a:lnTo>
                    <a:lnTo>
                      <a:pt x="312" y="128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8" y="104"/>
                    </a:lnTo>
                    <a:lnTo>
                      <a:pt x="8" y="104"/>
                    </a:lnTo>
                    <a:lnTo>
                      <a:pt x="32" y="80"/>
                    </a:lnTo>
                    <a:lnTo>
                      <a:pt x="32" y="80"/>
                    </a:lnTo>
                    <a:lnTo>
                      <a:pt x="32" y="80"/>
                    </a:lnTo>
                    <a:lnTo>
                      <a:pt x="40" y="80"/>
                    </a:lnTo>
                    <a:lnTo>
                      <a:pt x="48" y="72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48"/>
                    </a:lnTo>
                    <a:lnTo>
                      <a:pt x="88" y="48"/>
                    </a:lnTo>
                    <a:lnTo>
                      <a:pt x="104" y="48"/>
                    </a:lnTo>
                    <a:lnTo>
                      <a:pt x="112" y="48"/>
                    </a:lnTo>
                    <a:lnTo>
                      <a:pt x="120" y="48"/>
                    </a:lnTo>
                    <a:lnTo>
                      <a:pt x="120" y="48"/>
                    </a:lnTo>
                    <a:lnTo>
                      <a:pt x="128" y="48"/>
                    </a:lnTo>
                    <a:lnTo>
                      <a:pt x="128" y="48"/>
                    </a:lnTo>
                    <a:lnTo>
                      <a:pt x="128" y="56"/>
                    </a:lnTo>
                    <a:lnTo>
                      <a:pt x="128" y="56"/>
                    </a:lnTo>
                    <a:lnTo>
                      <a:pt x="144" y="64"/>
                    </a:lnTo>
                    <a:lnTo>
                      <a:pt x="144" y="80"/>
                    </a:lnTo>
                    <a:lnTo>
                      <a:pt x="136" y="80"/>
                    </a:lnTo>
                    <a:lnTo>
                      <a:pt x="144" y="72"/>
                    </a:lnTo>
                    <a:lnTo>
                      <a:pt x="160" y="72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84" y="96"/>
                    </a:lnTo>
                    <a:lnTo>
                      <a:pt x="184" y="96"/>
                    </a:lnTo>
                    <a:lnTo>
                      <a:pt x="192" y="104"/>
                    </a:lnTo>
                    <a:lnTo>
                      <a:pt x="192" y="104"/>
                    </a:lnTo>
                    <a:lnTo>
                      <a:pt x="200" y="96"/>
                    </a:lnTo>
                    <a:lnTo>
                      <a:pt x="200" y="96"/>
                    </a:lnTo>
                    <a:lnTo>
                      <a:pt x="208" y="104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Freeform 133">
                <a:extLst>
                  <a:ext uri="{FF2B5EF4-FFF2-40B4-BE49-F238E27FC236}">
                    <a16:creationId xmlns:a16="http://schemas.microsoft.com/office/drawing/2014/main" id="{91588401-E323-EFFA-908C-8BDA53D16C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0910" y="1467176"/>
                <a:ext cx="68256" cy="106386"/>
              </a:xfrm>
              <a:custGeom>
                <a:avLst/>
                <a:gdLst/>
                <a:ahLst/>
                <a:cxnLst>
                  <a:cxn ang="0">
                    <a:pos x="8" y="72"/>
                  </a:cxn>
                  <a:cxn ang="0">
                    <a:pos x="8" y="72"/>
                  </a:cxn>
                  <a:cxn ang="0">
                    <a:pos x="8" y="80"/>
                  </a:cxn>
                  <a:cxn ang="0">
                    <a:pos x="8" y="80"/>
                  </a:cxn>
                  <a:cxn ang="0">
                    <a:pos x="16" y="80"/>
                  </a:cxn>
                  <a:cxn ang="0">
                    <a:pos x="16" y="80"/>
                  </a:cxn>
                  <a:cxn ang="0">
                    <a:pos x="24" y="72"/>
                  </a:cxn>
                  <a:cxn ang="0">
                    <a:pos x="32" y="64"/>
                  </a:cxn>
                  <a:cxn ang="0">
                    <a:pos x="32" y="64"/>
                  </a:cxn>
                  <a:cxn ang="0">
                    <a:pos x="40" y="64"/>
                  </a:cxn>
                  <a:cxn ang="0">
                    <a:pos x="40" y="64"/>
                  </a:cxn>
                  <a:cxn ang="0">
                    <a:pos x="40" y="56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40" y="32"/>
                  </a:cxn>
                  <a:cxn ang="0">
                    <a:pos x="40" y="32"/>
                  </a:cxn>
                  <a:cxn ang="0">
                    <a:pos x="48" y="32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32"/>
                  </a:cxn>
                  <a:cxn ang="0">
                    <a:pos x="48" y="32"/>
                  </a:cxn>
                  <a:cxn ang="0">
                    <a:pos x="40" y="24"/>
                  </a:cxn>
                  <a:cxn ang="0">
                    <a:pos x="40" y="24"/>
                  </a:cxn>
                  <a:cxn ang="0">
                    <a:pos x="40" y="24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16" y="64"/>
                  </a:cxn>
                  <a:cxn ang="0">
                    <a:pos x="16" y="64"/>
                  </a:cxn>
                  <a:cxn ang="0">
                    <a:pos x="8" y="72"/>
                  </a:cxn>
                </a:cxnLst>
                <a:rect l="0" t="0" r="r" b="b"/>
                <a:pathLst>
                  <a:path w="56" h="80">
                    <a:moveTo>
                      <a:pt x="8" y="72"/>
                    </a:moveTo>
                    <a:lnTo>
                      <a:pt x="8" y="72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24" y="72"/>
                    </a:lnTo>
                    <a:lnTo>
                      <a:pt x="32" y="64"/>
                    </a:lnTo>
                    <a:lnTo>
                      <a:pt x="32" y="64"/>
                    </a:lnTo>
                    <a:lnTo>
                      <a:pt x="40" y="64"/>
                    </a:lnTo>
                    <a:lnTo>
                      <a:pt x="40" y="64"/>
                    </a:lnTo>
                    <a:lnTo>
                      <a:pt x="40" y="5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8" y="32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32"/>
                    </a:lnTo>
                    <a:lnTo>
                      <a:pt x="48" y="32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6" y="64"/>
                    </a:lnTo>
                    <a:lnTo>
                      <a:pt x="16" y="64"/>
                    </a:lnTo>
                    <a:lnTo>
                      <a:pt x="8" y="72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Freeform 134">
                <a:extLst>
                  <a:ext uri="{FF2B5EF4-FFF2-40B4-BE49-F238E27FC236}">
                    <a16:creationId xmlns:a16="http://schemas.microsoft.com/office/drawing/2014/main" id="{428C84B1-0338-33EF-50DE-1085B7737B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0589" y="1602143"/>
                <a:ext cx="169845" cy="117501"/>
              </a:xfrm>
              <a:custGeom>
                <a:avLst/>
                <a:gdLst/>
                <a:ahLst/>
                <a:cxnLst>
                  <a:cxn ang="0">
                    <a:pos x="0" y="88"/>
                  </a:cxn>
                  <a:cxn ang="0">
                    <a:pos x="0" y="80"/>
                  </a:cxn>
                  <a:cxn ang="0">
                    <a:pos x="8" y="64"/>
                  </a:cxn>
                  <a:cxn ang="0">
                    <a:pos x="16" y="56"/>
                  </a:cxn>
                  <a:cxn ang="0">
                    <a:pos x="24" y="48"/>
                  </a:cxn>
                  <a:cxn ang="0">
                    <a:pos x="32" y="40"/>
                  </a:cxn>
                  <a:cxn ang="0">
                    <a:pos x="48" y="40"/>
                  </a:cxn>
                  <a:cxn ang="0">
                    <a:pos x="48" y="40"/>
                  </a:cxn>
                  <a:cxn ang="0">
                    <a:pos x="64" y="32"/>
                  </a:cxn>
                  <a:cxn ang="0">
                    <a:pos x="88" y="24"/>
                  </a:cxn>
                  <a:cxn ang="0">
                    <a:pos x="112" y="0"/>
                  </a:cxn>
                  <a:cxn ang="0">
                    <a:pos x="112" y="8"/>
                  </a:cxn>
                  <a:cxn ang="0">
                    <a:pos x="104" y="16"/>
                  </a:cxn>
                  <a:cxn ang="0">
                    <a:pos x="96" y="24"/>
                  </a:cxn>
                  <a:cxn ang="0">
                    <a:pos x="96" y="32"/>
                  </a:cxn>
                  <a:cxn ang="0">
                    <a:pos x="96" y="32"/>
                  </a:cxn>
                  <a:cxn ang="0">
                    <a:pos x="96" y="32"/>
                  </a:cxn>
                  <a:cxn ang="0">
                    <a:pos x="96" y="40"/>
                  </a:cxn>
                  <a:cxn ang="0">
                    <a:pos x="96" y="40"/>
                  </a:cxn>
                  <a:cxn ang="0">
                    <a:pos x="104" y="32"/>
                  </a:cxn>
                  <a:cxn ang="0">
                    <a:pos x="104" y="32"/>
                  </a:cxn>
                  <a:cxn ang="0">
                    <a:pos x="112" y="16"/>
                  </a:cxn>
                  <a:cxn ang="0">
                    <a:pos x="128" y="8"/>
                  </a:cxn>
                  <a:cxn ang="0">
                    <a:pos x="128" y="8"/>
                  </a:cxn>
                  <a:cxn ang="0">
                    <a:pos x="136" y="0"/>
                  </a:cxn>
                  <a:cxn ang="0">
                    <a:pos x="144" y="0"/>
                  </a:cxn>
                  <a:cxn ang="0">
                    <a:pos x="144" y="8"/>
                  </a:cxn>
                  <a:cxn ang="0">
                    <a:pos x="96" y="48"/>
                  </a:cxn>
                  <a:cxn ang="0">
                    <a:pos x="72" y="64"/>
                  </a:cxn>
                  <a:cxn ang="0">
                    <a:pos x="72" y="64"/>
                  </a:cxn>
                  <a:cxn ang="0">
                    <a:pos x="80" y="48"/>
                  </a:cxn>
                  <a:cxn ang="0">
                    <a:pos x="80" y="48"/>
                  </a:cxn>
                  <a:cxn ang="0">
                    <a:pos x="56" y="56"/>
                  </a:cxn>
                  <a:cxn ang="0">
                    <a:pos x="32" y="72"/>
                  </a:cxn>
                  <a:cxn ang="0">
                    <a:pos x="8" y="88"/>
                  </a:cxn>
                  <a:cxn ang="0">
                    <a:pos x="16" y="88"/>
                  </a:cxn>
                  <a:cxn ang="0">
                    <a:pos x="16" y="80"/>
                  </a:cxn>
                  <a:cxn ang="0">
                    <a:pos x="0" y="88"/>
                  </a:cxn>
                </a:cxnLst>
                <a:rect l="0" t="0" r="r" b="b"/>
                <a:pathLst>
                  <a:path w="144" h="88">
                    <a:moveTo>
                      <a:pt x="0" y="88"/>
                    </a:moveTo>
                    <a:lnTo>
                      <a:pt x="0" y="88"/>
                    </a:lnTo>
                    <a:lnTo>
                      <a:pt x="0" y="88"/>
                    </a:lnTo>
                    <a:lnTo>
                      <a:pt x="0" y="80"/>
                    </a:lnTo>
                    <a:lnTo>
                      <a:pt x="0" y="72"/>
                    </a:lnTo>
                    <a:lnTo>
                      <a:pt x="8" y="64"/>
                    </a:lnTo>
                    <a:lnTo>
                      <a:pt x="16" y="64"/>
                    </a:lnTo>
                    <a:lnTo>
                      <a:pt x="16" y="56"/>
                    </a:lnTo>
                    <a:lnTo>
                      <a:pt x="16" y="48"/>
                    </a:lnTo>
                    <a:lnTo>
                      <a:pt x="24" y="48"/>
                    </a:lnTo>
                    <a:lnTo>
                      <a:pt x="24" y="48"/>
                    </a:lnTo>
                    <a:lnTo>
                      <a:pt x="32" y="40"/>
                    </a:lnTo>
                    <a:lnTo>
                      <a:pt x="32" y="40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8" y="32"/>
                    </a:lnTo>
                    <a:lnTo>
                      <a:pt x="64" y="32"/>
                    </a:lnTo>
                    <a:lnTo>
                      <a:pt x="88" y="24"/>
                    </a:lnTo>
                    <a:lnTo>
                      <a:pt x="88" y="24"/>
                    </a:lnTo>
                    <a:lnTo>
                      <a:pt x="104" y="0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12" y="8"/>
                    </a:lnTo>
                    <a:lnTo>
                      <a:pt x="104" y="8"/>
                    </a:lnTo>
                    <a:lnTo>
                      <a:pt x="104" y="16"/>
                    </a:lnTo>
                    <a:lnTo>
                      <a:pt x="104" y="16"/>
                    </a:lnTo>
                    <a:lnTo>
                      <a:pt x="96" y="24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4" y="24"/>
                    </a:lnTo>
                    <a:lnTo>
                      <a:pt x="112" y="16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36" y="8"/>
                    </a:lnTo>
                    <a:lnTo>
                      <a:pt x="136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28" y="16"/>
                    </a:lnTo>
                    <a:lnTo>
                      <a:pt x="96" y="48"/>
                    </a:lnTo>
                    <a:lnTo>
                      <a:pt x="80" y="56"/>
                    </a:lnTo>
                    <a:lnTo>
                      <a:pt x="72" y="64"/>
                    </a:lnTo>
                    <a:lnTo>
                      <a:pt x="72" y="64"/>
                    </a:lnTo>
                    <a:lnTo>
                      <a:pt x="72" y="64"/>
                    </a:lnTo>
                    <a:lnTo>
                      <a:pt x="80" y="56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64" y="56"/>
                    </a:lnTo>
                    <a:lnTo>
                      <a:pt x="56" y="56"/>
                    </a:lnTo>
                    <a:lnTo>
                      <a:pt x="48" y="64"/>
                    </a:lnTo>
                    <a:lnTo>
                      <a:pt x="32" y="72"/>
                    </a:lnTo>
                    <a:lnTo>
                      <a:pt x="16" y="88"/>
                    </a:lnTo>
                    <a:lnTo>
                      <a:pt x="8" y="88"/>
                    </a:lnTo>
                    <a:lnTo>
                      <a:pt x="8" y="88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8" y="8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CC99FF"/>
              </a:solidFill>
              <a:ln w="6350" cmpd="sng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squar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61" ker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F97E976D-C29A-2E44-DC70-B5D241CBAFAF}"/>
              </a:ext>
            </a:extLst>
          </p:cNvPr>
          <p:cNvSpPr txBox="1">
            <a:spLocks/>
          </p:cNvSpPr>
          <p:nvPr/>
        </p:nvSpPr>
        <p:spPr>
          <a:xfrm>
            <a:off x="5731193" y="4105151"/>
            <a:ext cx="261768" cy="1446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sz="443"/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FE651812-573B-D650-B4D7-5FAD64BCB0E1}"/>
              </a:ext>
            </a:extLst>
          </p:cNvPr>
          <p:cNvSpPr txBox="1"/>
          <p:nvPr/>
        </p:nvSpPr>
        <p:spPr>
          <a:xfrm>
            <a:off x="336645" y="910060"/>
            <a:ext cx="7185536" cy="213521"/>
          </a:xfrm>
          <a:prstGeom prst="rect">
            <a:avLst/>
          </a:prstGeom>
          <a:noFill/>
        </p:spPr>
        <p:txBody>
          <a:bodyPr wrap="square" lIns="51435" tIns="25718" rIns="51435" bIns="25718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b="1" dirty="0"/>
              <a:t>General Program Email: </a:t>
            </a:r>
            <a:r>
              <a:rPr lang="en-US" sz="1050" dirty="0">
                <a:hlinkClick r:id="rId4"/>
              </a:rPr>
              <a:t>usarmy.usarc.usarc-hq.mbx.psychological-health-program@army.mil</a:t>
            </a:r>
            <a:endParaRPr lang="en-US" sz="1050" dirty="0"/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4D0E2169-DED9-8B7C-D50C-85A48353FA81}"/>
              </a:ext>
            </a:extLst>
          </p:cNvPr>
          <p:cNvSpPr txBox="1"/>
          <p:nvPr/>
        </p:nvSpPr>
        <p:spPr>
          <a:xfrm>
            <a:off x="537729" y="5653504"/>
            <a:ext cx="613876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68580" tIns="34290" rIns="68580" bIns="3429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hlinkClick r:id="rId5"/>
              </a:rPr>
              <a:t>www.usar.army.mil/PHP </a:t>
            </a:r>
            <a:endParaRPr lang="en-US" sz="1200" dirty="0">
              <a:cs typeface="Arial"/>
            </a:endParaRPr>
          </a:p>
          <a:p>
            <a:r>
              <a:rPr lang="en-US" sz="750" dirty="0"/>
              <a:t>Please check our website for up-to-date contact info, as well as useful resources for both Command and Soldiers</a:t>
            </a:r>
            <a:endParaRPr lang="en-US" sz="750" b="1" dirty="0">
              <a:cs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3BE145-A464-0036-F74B-1AAF77673A50}"/>
              </a:ext>
            </a:extLst>
          </p:cNvPr>
          <p:cNvSpPr/>
          <p:nvPr/>
        </p:nvSpPr>
        <p:spPr>
          <a:xfrm>
            <a:off x="1038860" y="2003868"/>
            <a:ext cx="1778745" cy="900246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>
                <a:latin typeface="Calibri"/>
                <a:cs typeface="Calibri"/>
              </a:rPr>
              <a:t>Senior DPH Team Lead</a:t>
            </a:r>
            <a:endParaRPr lang="en-US" sz="900" b="1" cap="small" dirty="0">
              <a:latin typeface="Calibri"/>
              <a:cs typeface="Calibri"/>
            </a:endParaRPr>
          </a:p>
          <a:p>
            <a:pPr algn="ctr"/>
            <a:r>
              <a:rPr lang="en-US" sz="900" b="1" dirty="0">
                <a:latin typeface="Calibri"/>
                <a:cs typeface="Calibri"/>
              </a:rPr>
              <a:t>Stacey Feig</a:t>
            </a:r>
            <a:r>
              <a:rPr lang="en-US" sz="900" dirty="0">
                <a:latin typeface="Calibri"/>
                <a:cs typeface="Calibri"/>
              </a:rPr>
              <a:t>, </a:t>
            </a:r>
            <a:r>
              <a:rPr lang="en-US" sz="900" b="1" dirty="0">
                <a:latin typeface="Calibri"/>
                <a:cs typeface="Calibri"/>
              </a:rPr>
              <a:t>LPC</a:t>
            </a:r>
            <a:r>
              <a:rPr lang="en-US" sz="900" dirty="0">
                <a:latin typeface="Calibri"/>
                <a:cs typeface="Calibri"/>
              </a:rPr>
              <a:t> (Fort Belvoir)</a:t>
            </a:r>
          </a:p>
          <a:p>
            <a:pPr algn="ctr"/>
            <a:r>
              <a:rPr lang="en-US" sz="900" dirty="0">
                <a:latin typeface="Calibri"/>
                <a:cs typeface="Calibri"/>
              </a:rPr>
              <a:t>Cell: 703-254-8246 </a:t>
            </a:r>
          </a:p>
          <a:p>
            <a:pPr algn="ctr"/>
            <a:r>
              <a:rPr lang="en-US" sz="900" dirty="0">
                <a:latin typeface="Calibri"/>
                <a:cs typeface="Calibri"/>
                <a:hlinkClick r:id="rId6"/>
              </a:rPr>
              <a:t>Stacey.A.Feig.ctr@army.mil</a:t>
            </a:r>
            <a:endParaRPr lang="en-US" sz="900" dirty="0">
              <a:latin typeface="Calibri"/>
              <a:cs typeface="Calibri"/>
            </a:endParaRPr>
          </a:p>
          <a:p>
            <a:pPr algn="ctr"/>
            <a:r>
              <a:rPr lang="en-US" sz="900" dirty="0">
                <a:latin typeface="Calibri"/>
                <a:cs typeface="Calibri"/>
              </a:rPr>
              <a:t> </a:t>
            </a:r>
          </a:p>
          <a:p>
            <a:pPr algn="ctr"/>
            <a:endParaRPr lang="en-US" sz="900" dirty="0">
              <a:latin typeface="Calibri"/>
              <a:cs typeface="Calibri"/>
            </a:endParaRP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591E7C6A-69FD-4281-B6B8-5072029417AA}"/>
              </a:ext>
            </a:extLst>
          </p:cNvPr>
          <p:cNvSpPr txBox="1"/>
          <p:nvPr/>
        </p:nvSpPr>
        <p:spPr>
          <a:xfrm>
            <a:off x="5905550" y="2036615"/>
            <a:ext cx="188173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85763">
              <a:defRPr/>
            </a:pPr>
            <a:r>
              <a:rPr lang="en-US" sz="900" b="1" dirty="0">
                <a:latin typeface="Calibri"/>
                <a:cs typeface="Calibri"/>
              </a:rPr>
              <a:t>Deputy DPH Team Lead   </a:t>
            </a:r>
            <a:endParaRPr lang="en-US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latin typeface="Calibri"/>
                <a:cs typeface="Calibri"/>
              </a:rPr>
              <a:t>Holly Wallraff, LCSW</a:t>
            </a:r>
          </a:p>
          <a:p>
            <a:pPr algn="ctr">
              <a:defRPr/>
            </a:pPr>
            <a:r>
              <a:rPr lang="en-US" sz="900" dirty="0">
                <a:solidFill>
                  <a:schemeClr val="dk1"/>
                </a:solidFill>
                <a:latin typeface="Calibri"/>
                <a:cs typeface="Calibri"/>
              </a:rPr>
              <a:t>Cell: 254-419-9721</a:t>
            </a:r>
          </a:p>
          <a:p>
            <a:pPr algn="ctr">
              <a:defRPr/>
            </a:pPr>
            <a:r>
              <a:rPr lang="en-US" sz="900" dirty="0">
                <a:solidFill>
                  <a:schemeClr val="dk1"/>
                </a:solidFill>
                <a:latin typeface="Calibri"/>
                <a:cs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Holly.J.Wallraff.ctr@army.mil</a:t>
            </a:r>
            <a:endParaRPr lang="en-US" sz="900" dirty="0">
              <a:solidFill>
                <a:schemeClr val="dk1"/>
              </a:solidFill>
              <a:latin typeface="Calibri"/>
              <a:cs typeface="Calibri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4F5E05F-63F5-8678-524C-BAB5EB87A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913447"/>
              </p:ext>
            </p:extLst>
          </p:nvPr>
        </p:nvGraphicFramePr>
        <p:xfrm>
          <a:off x="556557" y="2795603"/>
          <a:ext cx="8187104" cy="2556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188">
                  <a:extLst>
                    <a:ext uri="{9D8B030D-6E8A-4147-A177-3AD203B41FA5}">
                      <a16:colId xmlns:a16="http://schemas.microsoft.com/office/drawing/2014/main" val="2434680728"/>
                    </a:ext>
                  </a:extLst>
                </a:gridCol>
                <a:gridCol w="2099966">
                  <a:extLst>
                    <a:ext uri="{9D8B030D-6E8A-4147-A177-3AD203B41FA5}">
                      <a16:colId xmlns:a16="http://schemas.microsoft.com/office/drawing/2014/main" val="3119401925"/>
                    </a:ext>
                  </a:extLst>
                </a:gridCol>
                <a:gridCol w="2028004">
                  <a:extLst>
                    <a:ext uri="{9D8B030D-6E8A-4147-A177-3AD203B41FA5}">
                      <a16:colId xmlns:a16="http://schemas.microsoft.com/office/drawing/2014/main" val="2961233624"/>
                    </a:ext>
                  </a:extLst>
                </a:gridCol>
                <a:gridCol w="2087946">
                  <a:extLst>
                    <a:ext uri="{9D8B030D-6E8A-4147-A177-3AD203B41FA5}">
                      <a16:colId xmlns:a16="http://schemas.microsoft.com/office/drawing/2014/main" val="1257845341"/>
                    </a:ext>
                  </a:extLst>
                </a:gridCol>
              </a:tblGrid>
              <a:tr h="2452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sng" kern="1200" cap="small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63</a:t>
                      </a:r>
                      <a:r>
                        <a:rPr lang="en-US" sz="900" b="1" u="sng" kern="1200" cap="small" baseline="30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rd</a:t>
                      </a:r>
                      <a:r>
                        <a:rPr lang="en-US" sz="900" b="1" u="sng" kern="1200" cap="small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RD</a:t>
                      </a:r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u="sng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88</a:t>
                      </a:r>
                      <a:r>
                        <a:rPr lang="en-US" sz="900" b="1" u="sng" baseline="300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th</a:t>
                      </a:r>
                      <a:r>
                        <a:rPr lang="en-US" sz="900" b="1" u="sng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RD </a:t>
                      </a:r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19289" marB="19289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u="sng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81</a:t>
                      </a:r>
                      <a:r>
                        <a:rPr lang="en-US" sz="900" b="1" u="sng" baseline="300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st</a:t>
                      </a:r>
                      <a:r>
                        <a:rPr lang="en-US" sz="900" b="1" u="sng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RD </a:t>
                      </a:r>
                      <a:endParaRPr lang="en-US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19289" marB="19289"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u="sng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99</a:t>
                      </a:r>
                      <a:r>
                        <a:rPr lang="en-US" sz="900" b="1" u="sng" baseline="300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th</a:t>
                      </a:r>
                      <a:r>
                        <a:rPr lang="en-US" sz="900" b="1" u="sng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RD  </a:t>
                      </a:r>
                      <a:endParaRPr lang="en-US" sz="900" b="1" u="sng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19289" marB="19289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114170"/>
                  </a:ext>
                </a:extLst>
              </a:tr>
              <a:tr h="450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Calibri"/>
                          <a:cs typeface="Calibri"/>
                        </a:rPr>
                        <a:t>DPH Rhonda Gilchrist, LPC-S</a:t>
                      </a:r>
                    </a:p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Calibri"/>
                          <a:cs typeface="Calibri"/>
                        </a:rPr>
                        <a:t>Cell:  830-888-1266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Calibri"/>
                          <a:cs typeface="Calibri"/>
                          <a:hlinkClick r:id="rId8"/>
                        </a:rPr>
                        <a:t>Rhonda.E.Gilchrist.ctr@army.mil</a:t>
                      </a:r>
                      <a:endParaRPr 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DPH Deb </a:t>
                      </a:r>
                      <a:r>
                        <a:rPr lang="en-US" sz="900" b="1" kern="1200" cap="none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Koltis</a:t>
                      </a:r>
                      <a:r>
                        <a:rPr lang="en-US" sz="9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, LPC</a:t>
                      </a:r>
                    </a:p>
                    <a:p>
                      <a:pPr algn="ctr"/>
                      <a:r>
                        <a:rPr lang="en-US" sz="900" b="0" dirty="0">
                          <a:latin typeface="Calibri"/>
                          <a:cs typeface="Calibri"/>
                        </a:rPr>
                        <a:t>Cell: </a:t>
                      </a: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715-512-1019</a:t>
                      </a:r>
                      <a:endParaRPr lang="en-US" sz="9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900" b="0" dirty="0">
                          <a:latin typeface="Calibri"/>
                          <a:cs typeface="Calibri"/>
                          <a:hlinkClick r:id="rId9"/>
                        </a:rPr>
                        <a:t>Debra.A.Koltis.ctr@army.mil</a:t>
                      </a:r>
                      <a:endParaRPr 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none" baseline="0" noProof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DPH Rhoda Donnelly, LCSW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Cell: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813-834-3867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  <a:hlinkClick r:id="rId10"/>
                        </a:rPr>
                        <a:t>Rhoda.D.Donnelly.ctr@army.mil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5F4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DPH Patricia Moloney, LCSW </a:t>
                      </a:r>
                      <a:endParaRPr lang="en-US" sz="900" b="1" kern="1200" cap="none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900" b="0" dirty="0">
                          <a:latin typeface="Calibri"/>
                          <a:cs typeface="Calibri"/>
                        </a:rPr>
                        <a:t>Cell: 609-598-2224</a:t>
                      </a:r>
                    </a:p>
                    <a:p>
                      <a:pPr algn="ctr"/>
                      <a:r>
                        <a:rPr lang="en-US" sz="900" b="0" dirty="0">
                          <a:latin typeface="Calibri"/>
                          <a:cs typeface="Calibri"/>
                          <a:hlinkClick r:id="rId11"/>
                        </a:rPr>
                        <a:t>Patricia.A.Moloney.ctr@army.mil</a:t>
                      </a:r>
                      <a:endParaRPr lang="en-US" sz="90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6C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365848"/>
                  </a:ext>
                </a:extLst>
              </a:tr>
              <a:tr h="587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Calibri"/>
                          <a:cs typeface="Calibri"/>
                        </a:rPr>
                        <a:t>DPH Nicole Wallace, LPC-S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Calibri"/>
                          <a:cs typeface="Calibri"/>
                        </a:rPr>
                        <a:t>Cell: 254-922-6072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Calibri"/>
                          <a:cs typeface="Calibri"/>
                          <a:hlinkClick r:id="rId12"/>
                        </a:rPr>
                        <a:t>Nicole.B.Wallace.ctr@army.mil</a:t>
                      </a:r>
                      <a:endParaRPr 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DPH Deb Olson, LCSW </a:t>
                      </a:r>
                      <a:endParaRPr lang="en-US" sz="900" b="1" kern="1200" cap="none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900" b="0" dirty="0">
                          <a:latin typeface="Calibri"/>
                          <a:cs typeface="Calibri"/>
                        </a:rPr>
                        <a:t>Office: 608-388-0338</a:t>
                      </a:r>
                    </a:p>
                    <a:p>
                      <a:pPr algn="ctr"/>
                      <a:r>
                        <a:rPr lang="en-US" sz="900" b="0" dirty="0">
                          <a:latin typeface="Calibri"/>
                          <a:cs typeface="Calibri"/>
                        </a:rPr>
                        <a:t>Cell: 715-523-9087</a:t>
                      </a:r>
                    </a:p>
                    <a:p>
                      <a:pPr algn="ctr"/>
                      <a:r>
                        <a:rPr lang="en-US" sz="900" b="0" dirty="0">
                          <a:latin typeface="Calibri"/>
                          <a:cs typeface="Calibri"/>
                          <a:hlinkClick r:id="rId13"/>
                        </a:rPr>
                        <a:t>Deborah.J.Olson10.ctr@army.mil</a:t>
                      </a:r>
                      <a:endParaRPr 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none" baseline="0" noProof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DPH Jacina Hall, LCSW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Cell: 704-309-1561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  <a:hlinkClick r:id="rId14"/>
                        </a:rPr>
                        <a:t>Jacina.R.Hall.ctr@army.mil</a:t>
                      </a:r>
                      <a:endParaRPr kumimoji="0"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5F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Calibri"/>
                          <a:cs typeface="Calibri"/>
                        </a:rPr>
                        <a:t>DPH Christine Cloud-O'Brien, LPC</a:t>
                      </a:r>
                    </a:p>
                    <a:p>
                      <a:pPr marL="0" lvl="0" algn="ctr" defTabSz="914400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b="0" dirty="0">
                          <a:latin typeface="Calibri"/>
                          <a:cs typeface="Calibri"/>
                        </a:rPr>
                        <a:t>Cell: 609-297-6099</a:t>
                      </a:r>
                    </a:p>
                    <a:p>
                      <a:pPr marL="0" lvl="0" algn="ctr" defTabSz="914400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b="0" dirty="0">
                          <a:latin typeface="Calibri"/>
                          <a:cs typeface="Calibri"/>
                          <a:hlinkClick r:id="rId15"/>
                        </a:rPr>
                        <a:t>Christine.M.Cloud-Obrien.ctr@army.mil</a:t>
                      </a:r>
                      <a:endParaRPr 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6C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88679"/>
                  </a:ext>
                </a:extLst>
              </a:tr>
              <a:tr h="450057">
                <a:tc>
                  <a:txBody>
                    <a:bodyPr/>
                    <a:lstStyle/>
                    <a:p>
                      <a:pPr marL="0" lvl="0" algn="ctr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9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NCM Jill Robinson, </a:t>
                      </a:r>
                      <a:r>
                        <a:rPr lang="en-US" altLang="en-US" sz="8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MBA, BSN, RN, CCM</a:t>
                      </a:r>
                    </a:p>
                    <a:p>
                      <a:pPr lvl="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900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Calibri"/>
                        </a:rPr>
                        <a:t>Cell: 726-206-4895</a:t>
                      </a:r>
                    </a:p>
                    <a:p>
                      <a:pPr lvl="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900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Calibri"/>
                          <a:hlinkClick r:id="rId16"/>
                        </a:rPr>
                        <a:t>Jill.E.Robinson9.ctr@army.mil</a:t>
                      </a:r>
                      <a:r>
                        <a:rPr lang="en-US" altLang="en-US" sz="900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19289" marB="19289"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NCM Bruce Kyllonen, RN, PHN, CCM</a:t>
                      </a:r>
                    </a:p>
                    <a:p>
                      <a:pPr algn="ctr"/>
                      <a:r>
                        <a:rPr lang="en-US" sz="900" dirty="0">
                          <a:latin typeface="Calibri"/>
                          <a:cs typeface="Calibri"/>
                        </a:rPr>
                        <a:t>Cell: 507-399-6985</a:t>
                      </a:r>
                    </a:p>
                    <a:p>
                      <a:pPr algn="ctr"/>
                      <a:r>
                        <a:rPr lang="en-US" sz="900" dirty="0">
                          <a:latin typeface="Calibri"/>
                          <a:cs typeface="Calibri"/>
                          <a:hlinkClick r:id="rId17"/>
                        </a:rPr>
                        <a:t>Bruce.A.Kyllonen.ctr@army.mil</a:t>
                      </a:r>
                      <a:endParaRPr lang="en-US" sz="90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1000"/>
                        </a:spcBef>
                        <a:buSzPct val="100000"/>
                      </a:pPr>
                      <a:r>
                        <a:rPr lang="en-US" sz="9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DPH Angelika Johnson, LPC                               </a:t>
                      </a:r>
                      <a:r>
                        <a:rPr lang="en-US" sz="9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Cell: 334-498-1850 </a:t>
                      </a:r>
                      <a:r>
                        <a:rPr lang="en-US" sz="9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18"/>
                        </a:rPr>
                        <a:t>Angelika.A.Johnson.ctr@army.mil</a:t>
                      </a:r>
                      <a:endParaRPr lang="en-US" sz="9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1000"/>
                        </a:spcBef>
                        <a:buSzPct val="100000"/>
                      </a:pPr>
                      <a:endParaRPr lang="en-US" sz="9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19289" marB="19289">
                    <a:solidFill>
                      <a:srgbClr val="E5F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>
                          <a:latin typeface="Calibri"/>
                          <a:cs typeface="Calibri"/>
                        </a:rPr>
                        <a:t>NCM Theodora Agyei, </a:t>
                      </a: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MPH, RN, CCM</a:t>
                      </a:r>
                      <a:endParaRPr lang="en-US" altLang="en-US" sz="900" b="1" dirty="0">
                        <a:latin typeface="Calibri"/>
                        <a:cs typeface="Calibr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</a:rPr>
                        <a:t>Cell: 757-798-4261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  <a:hlinkClick r:id="rId19"/>
                        </a:rPr>
                        <a:t>Theodora.T.Agyei2.ctr@army.mil</a:t>
                      </a:r>
                      <a:endParaRPr lang="en-US" alt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6C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32136"/>
                  </a:ext>
                </a:extLst>
              </a:tr>
              <a:tr h="587217"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1" dirty="0">
                          <a:latin typeface="Calibri"/>
                          <a:cs typeface="Calibri"/>
                        </a:rPr>
                        <a:t>NCM Sarah Herman, BSN, RN</a:t>
                      </a:r>
                      <a:endParaRPr lang="en-US" altLang="en-US" sz="9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</a:rPr>
                        <a:t>Cell: 513-918-8106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  <a:hlinkClick r:id="rId20"/>
                        </a:rPr>
                        <a:t>Sarah.V.Herman.ctr@army.mil</a:t>
                      </a:r>
                      <a:endParaRPr lang="en-US" altLang="en-US" sz="900" b="1" dirty="0">
                        <a:latin typeface="Calibri"/>
                        <a:cs typeface="Calibr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9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19289" marB="19289"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9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NCM Cindy </a:t>
                      </a:r>
                      <a:r>
                        <a:rPr lang="en-US" altLang="en-US" sz="900" b="1" kern="1200" cap="none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Delphey</a:t>
                      </a:r>
                      <a:r>
                        <a:rPr lang="en-US" altLang="en-US" sz="9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altLang="en-US" sz="800" b="1" kern="1200" cap="none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MBA, BSN, RN, CCM</a:t>
                      </a:r>
                    </a:p>
                    <a:p>
                      <a:pPr lvl="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900" dirty="0">
                          <a:latin typeface="Calibri"/>
                          <a:cs typeface="Calibri"/>
                        </a:rPr>
                        <a:t>Cell: </a:t>
                      </a:r>
                      <a:r>
                        <a:rPr lang="en-US" sz="900" dirty="0">
                          <a:latin typeface="Calibri"/>
                          <a:cs typeface="Calibri"/>
                        </a:rPr>
                        <a:t>608-867-0060</a:t>
                      </a:r>
                    </a:p>
                    <a:p>
                      <a:pPr lvl="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900" dirty="0">
                          <a:latin typeface="Calibri"/>
                          <a:cs typeface="Calibri"/>
                          <a:hlinkClick r:id="rId21"/>
                        </a:rPr>
                        <a:t>Cynthia.M.Delphey.ctr@army.mil</a:t>
                      </a:r>
                      <a:endParaRPr lang="en-US" sz="90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1" dirty="0">
                          <a:latin typeface="Calibri"/>
                          <a:cs typeface="Calibri"/>
                        </a:rPr>
                        <a:t>NCM Zana Willis, BSN, RN-BC </a:t>
                      </a:r>
                      <a:endParaRPr lang="en-US" altLang="en-US" sz="9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</a:rPr>
                        <a:t>Cell: 910-760-3151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  <a:hlinkClick r:id="rId22"/>
                        </a:rPr>
                        <a:t>Zana.S.Willis.ctr@army.mil</a:t>
                      </a:r>
                      <a:endParaRPr 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5F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>
                          <a:latin typeface="Calibri"/>
                          <a:cs typeface="Calibri"/>
                        </a:rPr>
                        <a:t>NCM Cari Sanford, RN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</a:rPr>
                        <a:t>Cell: 304-915-6071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  <a:hlinkClick r:id="rId23"/>
                        </a:rPr>
                        <a:t>Cari.L.Sanford.ctr@army.mil</a:t>
                      </a:r>
                      <a:endParaRPr lang="en-US" alt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6C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143298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D1B797C6-B5B1-3925-F288-40392A3985AE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983599" y="5371709"/>
            <a:ext cx="933298" cy="9130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8" name="Title 2">
            <a:extLst>
              <a:ext uri="{FF2B5EF4-FFF2-40B4-BE49-F238E27FC236}">
                <a16:creationId xmlns:a16="http://schemas.microsoft.com/office/drawing/2014/main" id="{E99AB197-69CD-D263-8DA9-56D0CE587640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en-US" sz="2100" b="1" spc="56">
                <a:latin typeface="+mn-lt"/>
                <a:cs typeface="Times New Roman" panose="02020603050405020304" pitchFamily="18" charset="0"/>
              </a:rPr>
              <a:t>USAR PHP Contacts</a:t>
            </a:r>
            <a:endParaRPr lang="en-US" sz="825" spc="56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3" name="Date Placeholder 3">
            <a:extLst>
              <a:ext uri="{FF2B5EF4-FFF2-40B4-BE49-F238E27FC236}">
                <a16:creationId xmlns:a16="http://schemas.microsoft.com/office/drawing/2014/main" id="{F3DFA6F1-177E-7F2F-4CC1-2C6AA3C415A7}"/>
              </a:ext>
            </a:extLst>
          </p:cNvPr>
          <p:cNvSpPr txBox="1">
            <a:spLocks/>
          </p:cNvSpPr>
          <p:nvPr/>
        </p:nvSpPr>
        <p:spPr>
          <a:xfrm>
            <a:off x="7522181" y="1038964"/>
            <a:ext cx="780593" cy="1870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6F402B2-C889-4122-9734-B953DB469DE8}" type="datetimeFigureOut">
              <a:rPr lang="en-US" sz="900"/>
              <a:pPr/>
              <a:t>2024/04/19</a:t>
            </a:fld>
            <a:endParaRPr lang="en-US" sz="9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093CAD-D8D7-58E3-8644-6C626E371B34}"/>
              </a:ext>
            </a:extLst>
          </p:cNvPr>
          <p:cNvSpPr txBox="1"/>
          <p:nvPr/>
        </p:nvSpPr>
        <p:spPr>
          <a:xfrm>
            <a:off x="4631041" y="5115363"/>
            <a:ext cx="2022977" cy="5576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2880" indent="-182880">
              <a:lnSpc>
                <a:spcPct val="95000"/>
              </a:lnSpc>
              <a:spcBef>
                <a:spcPts val="1000"/>
              </a:spcBef>
              <a:buSzPct val="100000"/>
              <a:buFont typeface="Arial"/>
              <a:buChar char="▪"/>
            </a:pPr>
            <a:endParaRPr lang="en-US" sz="17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18B092-0486-EAA8-A7E4-E3C6CC8B66DC}"/>
              </a:ext>
            </a:extLst>
          </p:cNvPr>
          <p:cNvSpPr txBox="1"/>
          <p:nvPr/>
        </p:nvSpPr>
        <p:spPr>
          <a:xfrm>
            <a:off x="4631041" y="5115364"/>
            <a:ext cx="2022977" cy="476184"/>
          </a:xfrm>
          <a:prstGeom prst="rect">
            <a:avLst/>
          </a:prstGeom>
          <a:solidFill>
            <a:srgbClr val="E3F3D1"/>
          </a:solidFill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5000"/>
              </a:lnSpc>
              <a:spcBef>
                <a:spcPts val="1000"/>
              </a:spcBef>
              <a:buSzPct val="100000"/>
            </a:pP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id="{CEE64A1B-ED8F-DC0F-3507-F7993FA30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229385"/>
              </p:ext>
            </p:extLst>
          </p:nvPr>
        </p:nvGraphicFramePr>
        <p:xfrm>
          <a:off x="4637254" y="4559947"/>
          <a:ext cx="2028004" cy="1174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004">
                  <a:extLst>
                    <a:ext uri="{9D8B030D-6E8A-4147-A177-3AD203B41FA5}">
                      <a16:colId xmlns:a16="http://schemas.microsoft.com/office/drawing/2014/main" val="2163318076"/>
                    </a:ext>
                  </a:extLst>
                </a:gridCol>
              </a:tblGrid>
              <a:tr h="4500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NCM Trevor Hall, 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Cell: 864-948-9335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  <a:hlinkClick r:id="rId25"/>
                        </a:rPr>
                        <a:t>Trevor.D.Hall.ctr@army.mil</a:t>
                      </a:r>
                      <a:endParaRPr kumimoji="0" lang="en-US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5F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753034"/>
                  </a:ext>
                </a:extLst>
              </a:tr>
              <a:tr h="587217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1" dirty="0">
                          <a:latin typeface="Calibri"/>
                          <a:cs typeface="Calibri"/>
                        </a:rPr>
                        <a:t>NCM Zana Willis, BSN, RN-BC </a:t>
                      </a:r>
                      <a:endParaRPr lang="en-US" altLang="en-US" sz="9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</a:rPr>
                        <a:t>Cell: 910-760-3151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Calibri"/>
                          <a:cs typeface="Calibri"/>
                          <a:hlinkClick r:id="rId22"/>
                        </a:rPr>
                        <a:t>Zana.S.Willis.ctr@army.mil</a:t>
                      </a:r>
                      <a:endParaRPr lang="en-US" sz="900" b="0" dirty="0">
                        <a:latin typeface="Calibri"/>
                        <a:cs typeface="Calibri"/>
                      </a:endParaRPr>
                    </a:p>
                  </a:txBody>
                  <a:tcPr marL="38576" marR="38576" marT="19289" marB="19289">
                    <a:solidFill>
                      <a:srgbClr val="E5F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18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95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0">
            <a:extLst>
              <a:ext uri="{FF2B5EF4-FFF2-40B4-BE49-F238E27FC236}">
                <a16:creationId xmlns:a16="http://schemas.microsoft.com/office/drawing/2014/main" id="{626A2EFA-A451-468D-81EF-DEF299979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50" y="422989"/>
            <a:ext cx="7634216" cy="755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latin typeface=" Arial"/>
                <a:ea typeface="Times New Roman" panose="02020603050405020304" pitchFamily="18" charset="0"/>
                <a:cs typeface="Arial" panose="020B0604020202020204" pitchFamily="34" charset="0"/>
              </a:rPr>
              <a:t>USAR PHP Readiness Division Coverage Map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B21D51B2-C807-4387-B92D-BA217193B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470" y="3696435"/>
            <a:ext cx="8322066" cy="262247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US" altLang="en-US" sz="1400" b="1" baseline="300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altLang="en-US" sz="1400" b="1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RD: </a:t>
            </a:r>
            <a: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California, Nevada, Arizona, New Mexico, Texas, Oklahoma, Arkansas, Alaska, Hawaii, and Guam (9</a:t>
            </a:r>
            <a:r>
              <a:rPr lang="en-US" altLang="en-US" sz="1400" baseline="300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MSC).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 Arial"/>
              <a:ea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r>
              <a:rPr lang="en-US" altLang="en-US" sz="1400" b="1" baseline="300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1400" b="1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RD:  </a:t>
            </a:r>
            <a: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Louisiana, Mississippi, Alabama, Georgia, Florida, South Carolina, North Carolina, Tennessee, Kentucky, and Puerto Rico (1</a:t>
            </a:r>
            <a:r>
              <a:rPr lang="en-US" altLang="en-US" sz="1400" baseline="300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MSC).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 Arial"/>
              <a:ea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88</a:t>
            </a:r>
            <a:r>
              <a:rPr lang="en-US" altLang="en-US" sz="1400" b="1" baseline="300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1400" b="1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RD: </a:t>
            </a:r>
            <a: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Washington, Oregon, Idaho, Montana, Wyoming, North Dakota, South Dakota, Nebraska, Minnesota, Iowa, Wisconsin, Michigan, Ohio, Indiana, Illinois, Missouri, Kansas, Colorado, and Utah.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400" dirty="0">
              <a:latin typeface=" Arial"/>
              <a:ea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altLang="en-US" sz="1400" b="1" baseline="300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1400" b="1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RD: </a:t>
            </a:r>
            <a: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Maine, Connecticut, New York, Pennsylvania, West Virginia, Virginia, Maryland, New Hampshire, New Jersey, Vermont, Rhode Island, Massachusetts, Delaware, and Germany (7</a:t>
            </a:r>
            <a:r>
              <a:rPr lang="en-US" altLang="en-US" sz="1400" baseline="300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  <a:t> MSC)</a:t>
            </a:r>
            <a:br>
              <a:rPr lang="en-US" altLang="en-US" sz="1400" dirty="0">
                <a:latin typeface=" Arial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400" dirty="0">
              <a:latin typeface=" Arial"/>
              <a:ea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B954B20-379B-4CA1-B453-BEB1B793F1A9}"/>
              </a:ext>
            </a:extLst>
          </p:cNvPr>
          <p:cNvGrpSpPr/>
          <p:nvPr/>
        </p:nvGrpSpPr>
        <p:grpSpPr>
          <a:xfrm>
            <a:off x="2552132" y="934751"/>
            <a:ext cx="4107976" cy="2494249"/>
            <a:chOff x="0" y="0"/>
            <a:chExt cx="6858000" cy="439260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AC67DED-C8F0-46B6-811A-F784F05006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249363"/>
              <a:ext cx="4037014" cy="2973388"/>
              <a:chOff x="0" y="1249322"/>
              <a:chExt cx="4994869" cy="3679392"/>
            </a:xfrm>
          </p:grpSpPr>
          <p:sp>
            <p:nvSpPr>
              <p:cNvPr id="53" name="Freeform 59">
                <a:extLst>
                  <a:ext uri="{FF2B5EF4-FFF2-40B4-BE49-F238E27FC236}">
                    <a16:creationId xmlns:a16="http://schemas.microsoft.com/office/drawing/2014/main" id="{9E74BE42-685B-45C7-BE44-E29B51CAE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249322"/>
                <a:ext cx="1205997" cy="2080339"/>
              </a:xfrm>
              <a:custGeom>
                <a:avLst/>
                <a:gdLst/>
                <a:ahLst/>
                <a:cxnLst>
                  <a:cxn ang="0">
                    <a:pos x="288" y="384"/>
                  </a:cxn>
                  <a:cxn ang="0">
                    <a:pos x="632" y="920"/>
                  </a:cxn>
                  <a:cxn ang="0">
                    <a:pos x="640" y="960"/>
                  </a:cxn>
                  <a:cxn ang="0">
                    <a:pos x="600" y="976"/>
                  </a:cxn>
                  <a:cxn ang="0">
                    <a:pos x="592" y="1032"/>
                  </a:cxn>
                  <a:cxn ang="0">
                    <a:pos x="576" y="1056"/>
                  </a:cxn>
                  <a:cxn ang="0">
                    <a:pos x="584" y="1080"/>
                  </a:cxn>
                  <a:cxn ang="0">
                    <a:pos x="368" y="1080"/>
                  </a:cxn>
                  <a:cxn ang="0">
                    <a:pos x="368" y="1064"/>
                  </a:cxn>
                  <a:cxn ang="0">
                    <a:pos x="352" y="1064"/>
                  </a:cxn>
                  <a:cxn ang="0">
                    <a:pos x="352" y="1000"/>
                  </a:cxn>
                  <a:cxn ang="0">
                    <a:pos x="296" y="936"/>
                  </a:cxn>
                  <a:cxn ang="0">
                    <a:pos x="288" y="928"/>
                  </a:cxn>
                  <a:cxn ang="0">
                    <a:pos x="264" y="904"/>
                  </a:cxn>
                  <a:cxn ang="0">
                    <a:pos x="232" y="872"/>
                  </a:cxn>
                  <a:cxn ang="0">
                    <a:pos x="192" y="848"/>
                  </a:cxn>
                  <a:cxn ang="0">
                    <a:pos x="176" y="832"/>
                  </a:cxn>
                  <a:cxn ang="0">
                    <a:pos x="136" y="816"/>
                  </a:cxn>
                  <a:cxn ang="0">
                    <a:pos x="128" y="808"/>
                  </a:cxn>
                  <a:cxn ang="0">
                    <a:pos x="136" y="784"/>
                  </a:cxn>
                  <a:cxn ang="0">
                    <a:pos x="144" y="744"/>
                  </a:cxn>
                  <a:cxn ang="0">
                    <a:pos x="128" y="736"/>
                  </a:cxn>
                  <a:cxn ang="0">
                    <a:pos x="112" y="696"/>
                  </a:cxn>
                  <a:cxn ang="0">
                    <a:pos x="96" y="648"/>
                  </a:cxn>
                  <a:cxn ang="0">
                    <a:pos x="80" y="616"/>
                  </a:cxn>
                  <a:cxn ang="0">
                    <a:pos x="72" y="592"/>
                  </a:cxn>
                  <a:cxn ang="0">
                    <a:pos x="80" y="584"/>
                  </a:cxn>
                  <a:cxn ang="0">
                    <a:pos x="88" y="584"/>
                  </a:cxn>
                  <a:cxn ang="0">
                    <a:pos x="88" y="544"/>
                  </a:cxn>
                  <a:cxn ang="0">
                    <a:pos x="64" y="520"/>
                  </a:cxn>
                  <a:cxn ang="0">
                    <a:pos x="64" y="496"/>
                  </a:cxn>
                  <a:cxn ang="0">
                    <a:pos x="64" y="472"/>
                  </a:cxn>
                  <a:cxn ang="0">
                    <a:pos x="80" y="456"/>
                  </a:cxn>
                  <a:cxn ang="0">
                    <a:pos x="80" y="480"/>
                  </a:cxn>
                  <a:cxn ang="0">
                    <a:pos x="96" y="496"/>
                  </a:cxn>
                  <a:cxn ang="0">
                    <a:pos x="88" y="464"/>
                  </a:cxn>
                  <a:cxn ang="0">
                    <a:pos x="80" y="440"/>
                  </a:cxn>
                  <a:cxn ang="0">
                    <a:pos x="104" y="440"/>
                  </a:cxn>
                  <a:cxn ang="0">
                    <a:pos x="120" y="432"/>
                  </a:cxn>
                  <a:cxn ang="0">
                    <a:pos x="104" y="432"/>
                  </a:cxn>
                  <a:cxn ang="0">
                    <a:pos x="80" y="424"/>
                  </a:cxn>
                  <a:cxn ang="0">
                    <a:pos x="64" y="448"/>
                  </a:cxn>
                  <a:cxn ang="0">
                    <a:pos x="56" y="440"/>
                  </a:cxn>
                  <a:cxn ang="0">
                    <a:pos x="40" y="416"/>
                  </a:cxn>
                  <a:cxn ang="0">
                    <a:pos x="48" y="400"/>
                  </a:cxn>
                  <a:cxn ang="0">
                    <a:pos x="32" y="368"/>
                  </a:cxn>
                  <a:cxn ang="0">
                    <a:pos x="24" y="344"/>
                  </a:cxn>
                  <a:cxn ang="0">
                    <a:pos x="8" y="312"/>
                  </a:cxn>
                  <a:cxn ang="0">
                    <a:pos x="16" y="280"/>
                  </a:cxn>
                  <a:cxn ang="0">
                    <a:pos x="24" y="216"/>
                  </a:cxn>
                  <a:cxn ang="0">
                    <a:pos x="16" y="192"/>
                  </a:cxn>
                  <a:cxn ang="0">
                    <a:pos x="32" y="112"/>
                  </a:cxn>
                  <a:cxn ang="0">
                    <a:pos x="56" y="56"/>
                  </a:cxn>
                  <a:cxn ang="0">
                    <a:pos x="56" y="40"/>
                  </a:cxn>
                  <a:cxn ang="0">
                    <a:pos x="56" y="24"/>
                  </a:cxn>
                  <a:cxn ang="0">
                    <a:pos x="80" y="16"/>
                  </a:cxn>
                </a:cxnLst>
                <a:rect l="0" t="0" r="r" b="b"/>
                <a:pathLst>
                  <a:path w="640" h="1104">
                    <a:moveTo>
                      <a:pt x="80" y="16"/>
                    </a:moveTo>
                    <a:lnTo>
                      <a:pt x="336" y="80"/>
                    </a:lnTo>
                    <a:lnTo>
                      <a:pt x="368" y="88"/>
                    </a:lnTo>
                    <a:lnTo>
                      <a:pt x="368" y="88"/>
                    </a:lnTo>
                    <a:lnTo>
                      <a:pt x="288" y="384"/>
                    </a:lnTo>
                    <a:lnTo>
                      <a:pt x="288" y="384"/>
                    </a:lnTo>
                    <a:lnTo>
                      <a:pt x="616" y="872"/>
                    </a:lnTo>
                    <a:lnTo>
                      <a:pt x="616" y="888"/>
                    </a:lnTo>
                    <a:lnTo>
                      <a:pt x="616" y="896"/>
                    </a:lnTo>
                    <a:lnTo>
                      <a:pt x="632" y="920"/>
                    </a:lnTo>
                    <a:lnTo>
                      <a:pt x="632" y="920"/>
                    </a:lnTo>
                    <a:lnTo>
                      <a:pt x="632" y="936"/>
                    </a:lnTo>
                    <a:lnTo>
                      <a:pt x="632" y="936"/>
                    </a:lnTo>
                    <a:lnTo>
                      <a:pt x="640" y="952"/>
                    </a:lnTo>
                    <a:lnTo>
                      <a:pt x="640" y="960"/>
                    </a:lnTo>
                    <a:lnTo>
                      <a:pt x="640" y="960"/>
                    </a:lnTo>
                    <a:lnTo>
                      <a:pt x="640" y="968"/>
                    </a:lnTo>
                    <a:lnTo>
                      <a:pt x="640" y="968"/>
                    </a:lnTo>
                    <a:lnTo>
                      <a:pt x="624" y="968"/>
                    </a:lnTo>
                    <a:lnTo>
                      <a:pt x="600" y="976"/>
                    </a:lnTo>
                    <a:lnTo>
                      <a:pt x="600" y="992"/>
                    </a:lnTo>
                    <a:lnTo>
                      <a:pt x="600" y="1000"/>
                    </a:lnTo>
                    <a:lnTo>
                      <a:pt x="600" y="1008"/>
                    </a:lnTo>
                    <a:lnTo>
                      <a:pt x="600" y="1024"/>
                    </a:lnTo>
                    <a:lnTo>
                      <a:pt x="592" y="1032"/>
                    </a:lnTo>
                    <a:lnTo>
                      <a:pt x="576" y="1040"/>
                    </a:lnTo>
                    <a:lnTo>
                      <a:pt x="576" y="1040"/>
                    </a:lnTo>
                    <a:lnTo>
                      <a:pt x="576" y="1048"/>
                    </a:lnTo>
                    <a:lnTo>
                      <a:pt x="576" y="1056"/>
                    </a:lnTo>
                    <a:lnTo>
                      <a:pt x="576" y="1056"/>
                    </a:lnTo>
                    <a:lnTo>
                      <a:pt x="576" y="1072"/>
                    </a:lnTo>
                    <a:lnTo>
                      <a:pt x="576" y="1072"/>
                    </a:lnTo>
                    <a:lnTo>
                      <a:pt x="584" y="1080"/>
                    </a:lnTo>
                    <a:lnTo>
                      <a:pt x="584" y="1080"/>
                    </a:lnTo>
                    <a:lnTo>
                      <a:pt x="584" y="1080"/>
                    </a:lnTo>
                    <a:lnTo>
                      <a:pt x="584" y="1104"/>
                    </a:lnTo>
                    <a:lnTo>
                      <a:pt x="576" y="1104"/>
                    </a:lnTo>
                    <a:lnTo>
                      <a:pt x="568" y="1104"/>
                    </a:lnTo>
                    <a:lnTo>
                      <a:pt x="368" y="1080"/>
                    </a:lnTo>
                    <a:lnTo>
                      <a:pt x="368" y="1080"/>
                    </a:lnTo>
                    <a:lnTo>
                      <a:pt x="360" y="1072"/>
                    </a:lnTo>
                    <a:lnTo>
                      <a:pt x="360" y="1072"/>
                    </a:lnTo>
                    <a:lnTo>
                      <a:pt x="368" y="1072"/>
                    </a:lnTo>
                    <a:lnTo>
                      <a:pt x="368" y="1072"/>
                    </a:lnTo>
                    <a:lnTo>
                      <a:pt x="368" y="1064"/>
                    </a:lnTo>
                    <a:lnTo>
                      <a:pt x="368" y="1064"/>
                    </a:lnTo>
                    <a:lnTo>
                      <a:pt x="360" y="1064"/>
                    </a:lnTo>
                    <a:lnTo>
                      <a:pt x="360" y="1064"/>
                    </a:lnTo>
                    <a:lnTo>
                      <a:pt x="352" y="1064"/>
                    </a:lnTo>
                    <a:lnTo>
                      <a:pt x="352" y="1064"/>
                    </a:lnTo>
                    <a:lnTo>
                      <a:pt x="352" y="1048"/>
                    </a:lnTo>
                    <a:lnTo>
                      <a:pt x="360" y="1048"/>
                    </a:lnTo>
                    <a:lnTo>
                      <a:pt x="360" y="1040"/>
                    </a:lnTo>
                    <a:lnTo>
                      <a:pt x="360" y="1016"/>
                    </a:lnTo>
                    <a:lnTo>
                      <a:pt x="352" y="1000"/>
                    </a:lnTo>
                    <a:lnTo>
                      <a:pt x="344" y="992"/>
                    </a:lnTo>
                    <a:lnTo>
                      <a:pt x="328" y="968"/>
                    </a:lnTo>
                    <a:lnTo>
                      <a:pt x="312" y="944"/>
                    </a:lnTo>
                    <a:lnTo>
                      <a:pt x="304" y="936"/>
                    </a:lnTo>
                    <a:lnTo>
                      <a:pt x="296" y="936"/>
                    </a:lnTo>
                    <a:lnTo>
                      <a:pt x="296" y="944"/>
                    </a:lnTo>
                    <a:lnTo>
                      <a:pt x="296" y="944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28"/>
                    </a:lnTo>
                    <a:lnTo>
                      <a:pt x="288" y="920"/>
                    </a:lnTo>
                    <a:lnTo>
                      <a:pt x="288" y="912"/>
                    </a:lnTo>
                    <a:lnTo>
                      <a:pt x="280" y="904"/>
                    </a:lnTo>
                    <a:lnTo>
                      <a:pt x="264" y="904"/>
                    </a:lnTo>
                    <a:lnTo>
                      <a:pt x="264" y="904"/>
                    </a:lnTo>
                    <a:lnTo>
                      <a:pt x="256" y="904"/>
                    </a:lnTo>
                    <a:lnTo>
                      <a:pt x="248" y="896"/>
                    </a:lnTo>
                    <a:lnTo>
                      <a:pt x="232" y="880"/>
                    </a:lnTo>
                    <a:lnTo>
                      <a:pt x="232" y="880"/>
                    </a:lnTo>
                    <a:lnTo>
                      <a:pt x="232" y="872"/>
                    </a:lnTo>
                    <a:lnTo>
                      <a:pt x="224" y="856"/>
                    </a:lnTo>
                    <a:lnTo>
                      <a:pt x="208" y="848"/>
                    </a:lnTo>
                    <a:lnTo>
                      <a:pt x="200" y="848"/>
                    </a:lnTo>
                    <a:lnTo>
                      <a:pt x="200" y="848"/>
                    </a:lnTo>
                    <a:lnTo>
                      <a:pt x="192" y="848"/>
                    </a:lnTo>
                    <a:lnTo>
                      <a:pt x="192" y="840"/>
                    </a:lnTo>
                    <a:lnTo>
                      <a:pt x="192" y="840"/>
                    </a:lnTo>
                    <a:lnTo>
                      <a:pt x="184" y="840"/>
                    </a:lnTo>
                    <a:lnTo>
                      <a:pt x="184" y="840"/>
                    </a:lnTo>
                    <a:lnTo>
                      <a:pt x="176" y="832"/>
                    </a:lnTo>
                    <a:lnTo>
                      <a:pt x="160" y="824"/>
                    </a:lnTo>
                    <a:lnTo>
                      <a:pt x="144" y="824"/>
                    </a:lnTo>
                    <a:lnTo>
                      <a:pt x="136" y="824"/>
                    </a:lnTo>
                    <a:lnTo>
                      <a:pt x="136" y="824"/>
                    </a:lnTo>
                    <a:lnTo>
                      <a:pt x="136" y="816"/>
                    </a:lnTo>
                    <a:lnTo>
                      <a:pt x="128" y="816"/>
                    </a:lnTo>
                    <a:lnTo>
                      <a:pt x="128" y="816"/>
                    </a:lnTo>
                    <a:lnTo>
                      <a:pt x="128" y="816"/>
                    </a:lnTo>
                    <a:lnTo>
                      <a:pt x="128" y="808"/>
                    </a:lnTo>
                    <a:lnTo>
                      <a:pt x="128" y="808"/>
                    </a:lnTo>
                    <a:lnTo>
                      <a:pt x="136" y="800"/>
                    </a:lnTo>
                    <a:lnTo>
                      <a:pt x="136" y="800"/>
                    </a:lnTo>
                    <a:lnTo>
                      <a:pt x="136" y="792"/>
                    </a:lnTo>
                    <a:lnTo>
                      <a:pt x="136" y="792"/>
                    </a:lnTo>
                    <a:lnTo>
                      <a:pt x="136" y="784"/>
                    </a:lnTo>
                    <a:lnTo>
                      <a:pt x="136" y="784"/>
                    </a:lnTo>
                    <a:lnTo>
                      <a:pt x="136" y="768"/>
                    </a:lnTo>
                    <a:lnTo>
                      <a:pt x="136" y="768"/>
                    </a:lnTo>
                    <a:lnTo>
                      <a:pt x="144" y="760"/>
                    </a:lnTo>
                    <a:lnTo>
                      <a:pt x="144" y="744"/>
                    </a:lnTo>
                    <a:lnTo>
                      <a:pt x="136" y="744"/>
                    </a:lnTo>
                    <a:lnTo>
                      <a:pt x="136" y="744"/>
                    </a:lnTo>
                    <a:lnTo>
                      <a:pt x="128" y="736"/>
                    </a:lnTo>
                    <a:lnTo>
                      <a:pt x="128" y="736"/>
                    </a:lnTo>
                    <a:lnTo>
                      <a:pt x="128" y="736"/>
                    </a:lnTo>
                    <a:lnTo>
                      <a:pt x="136" y="728"/>
                    </a:lnTo>
                    <a:lnTo>
                      <a:pt x="136" y="712"/>
                    </a:lnTo>
                    <a:lnTo>
                      <a:pt x="128" y="712"/>
                    </a:lnTo>
                    <a:lnTo>
                      <a:pt x="128" y="712"/>
                    </a:lnTo>
                    <a:lnTo>
                      <a:pt x="112" y="696"/>
                    </a:lnTo>
                    <a:lnTo>
                      <a:pt x="104" y="688"/>
                    </a:lnTo>
                    <a:lnTo>
                      <a:pt x="104" y="688"/>
                    </a:lnTo>
                    <a:lnTo>
                      <a:pt x="104" y="672"/>
                    </a:lnTo>
                    <a:lnTo>
                      <a:pt x="96" y="656"/>
                    </a:lnTo>
                    <a:lnTo>
                      <a:pt x="96" y="648"/>
                    </a:lnTo>
                    <a:lnTo>
                      <a:pt x="96" y="648"/>
                    </a:lnTo>
                    <a:lnTo>
                      <a:pt x="88" y="640"/>
                    </a:lnTo>
                    <a:lnTo>
                      <a:pt x="96" y="640"/>
                    </a:lnTo>
                    <a:lnTo>
                      <a:pt x="96" y="632"/>
                    </a:lnTo>
                    <a:lnTo>
                      <a:pt x="80" y="616"/>
                    </a:lnTo>
                    <a:lnTo>
                      <a:pt x="72" y="616"/>
                    </a:lnTo>
                    <a:lnTo>
                      <a:pt x="72" y="608"/>
                    </a:lnTo>
                    <a:lnTo>
                      <a:pt x="80" y="608"/>
                    </a:lnTo>
                    <a:lnTo>
                      <a:pt x="80" y="608"/>
                    </a:lnTo>
                    <a:lnTo>
                      <a:pt x="72" y="592"/>
                    </a:lnTo>
                    <a:lnTo>
                      <a:pt x="72" y="592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76"/>
                    </a:lnTo>
                    <a:lnTo>
                      <a:pt x="80" y="576"/>
                    </a:lnTo>
                    <a:lnTo>
                      <a:pt x="80" y="584"/>
                    </a:lnTo>
                    <a:lnTo>
                      <a:pt x="88" y="584"/>
                    </a:lnTo>
                    <a:lnTo>
                      <a:pt x="88" y="584"/>
                    </a:lnTo>
                    <a:lnTo>
                      <a:pt x="96" y="568"/>
                    </a:lnTo>
                    <a:lnTo>
                      <a:pt x="96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0" y="544"/>
                    </a:lnTo>
                    <a:lnTo>
                      <a:pt x="80" y="544"/>
                    </a:lnTo>
                    <a:lnTo>
                      <a:pt x="64" y="520"/>
                    </a:lnTo>
                    <a:lnTo>
                      <a:pt x="64" y="520"/>
                    </a:lnTo>
                    <a:lnTo>
                      <a:pt x="64" y="512"/>
                    </a:lnTo>
                    <a:lnTo>
                      <a:pt x="64" y="512"/>
                    </a:lnTo>
                    <a:lnTo>
                      <a:pt x="64" y="504"/>
                    </a:lnTo>
                    <a:lnTo>
                      <a:pt x="64" y="504"/>
                    </a:lnTo>
                    <a:lnTo>
                      <a:pt x="64" y="496"/>
                    </a:lnTo>
                    <a:lnTo>
                      <a:pt x="64" y="496"/>
                    </a:lnTo>
                    <a:lnTo>
                      <a:pt x="64" y="488"/>
                    </a:lnTo>
                    <a:lnTo>
                      <a:pt x="64" y="488"/>
                    </a:lnTo>
                    <a:lnTo>
                      <a:pt x="64" y="480"/>
                    </a:lnTo>
                    <a:lnTo>
                      <a:pt x="64" y="472"/>
                    </a:lnTo>
                    <a:lnTo>
                      <a:pt x="64" y="472"/>
                    </a:lnTo>
                    <a:lnTo>
                      <a:pt x="64" y="456"/>
                    </a:lnTo>
                    <a:lnTo>
                      <a:pt x="72" y="456"/>
                    </a:lnTo>
                    <a:lnTo>
                      <a:pt x="80" y="456"/>
                    </a:lnTo>
                    <a:lnTo>
                      <a:pt x="80" y="456"/>
                    </a:lnTo>
                    <a:lnTo>
                      <a:pt x="80" y="464"/>
                    </a:lnTo>
                    <a:lnTo>
                      <a:pt x="72" y="464"/>
                    </a:lnTo>
                    <a:lnTo>
                      <a:pt x="72" y="472"/>
                    </a:lnTo>
                    <a:lnTo>
                      <a:pt x="72" y="472"/>
                    </a:lnTo>
                    <a:lnTo>
                      <a:pt x="80" y="480"/>
                    </a:lnTo>
                    <a:lnTo>
                      <a:pt x="80" y="488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88"/>
                    </a:lnTo>
                    <a:lnTo>
                      <a:pt x="88" y="480"/>
                    </a:lnTo>
                    <a:lnTo>
                      <a:pt x="88" y="472"/>
                    </a:lnTo>
                    <a:lnTo>
                      <a:pt x="88" y="472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8" y="456"/>
                    </a:lnTo>
                    <a:lnTo>
                      <a:pt x="80" y="448"/>
                    </a:lnTo>
                    <a:lnTo>
                      <a:pt x="80" y="440"/>
                    </a:lnTo>
                    <a:lnTo>
                      <a:pt x="80" y="440"/>
                    </a:lnTo>
                    <a:lnTo>
                      <a:pt x="88" y="440"/>
                    </a:lnTo>
                    <a:lnTo>
                      <a:pt x="96" y="432"/>
                    </a:lnTo>
                    <a:lnTo>
                      <a:pt x="96" y="432"/>
                    </a:lnTo>
                    <a:lnTo>
                      <a:pt x="104" y="440"/>
                    </a:lnTo>
                    <a:lnTo>
                      <a:pt x="120" y="440"/>
                    </a:lnTo>
                    <a:lnTo>
                      <a:pt x="120" y="440"/>
                    </a:lnTo>
                    <a:lnTo>
                      <a:pt x="128" y="440"/>
                    </a:lnTo>
                    <a:lnTo>
                      <a:pt x="128" y="440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04" y="432"/>
                    </a:lnTo>
                    <a:lnTo>
                      <a:pt x="104" y="432"/>
                    </a:lnTo>
                    <a:lnTo>
                      <a:pt x="96" y="432"/>
                    </a:lnTo>
                    <a:lnTo>
                      <a:pt x="96" y="424"/>
                    </a:lnTo>
                    <a:lnTo>
                      <a:pt x="88" y="416"/>
                    </a:lnTo>
                    <a:lnTo>
                      <a:pt x="80" y="424"/>
                    </a:lnTo>
                    <a:lnTo>
                      <a:pt x="80" y="424"/>
                    </a:lnTo>
                    <a:lnTo>
                      <a:pt x="72" y="432"/>
                    </a:lnTo>
                    <a:lnTo>
                      <a:pt x="72" y="448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64" y="448"/>
                    </a:lnTo>
                    <a:lnTo>
                      <a:pt x="64" y="440"/>
                    </a:lnTo>
                    <a:lnTo>
                      <a:pt x="64" y="440"/>
                    </a:lnTo>
                    <a:lnTo>
                      <a:pt x="56" y="440"/>
                    </a:lnTo>
                    <a:lnTo>
                      <a:pt x="56" y="440"/>
                    </a:lnTo>
                    <a:lnTo>
                      <a:pt x="56" y="432"/>
                    </a:lnTo>
                    <a:lnTo>
                      <a:pt x="48" y="416"/>
                    </a:lnTo>
                    <a:lnTo>
                      <a:pt x="40" y="424"/>
                    </a:lnTo>
                    <a:lnTo>
                      <a:pt x="40" y="424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8" y="408"/>
                    </a:lnTo>
                    <a:lnTo>
                      <a:pt x="48" y="400"/>
                    </a:lnTo>
                    <a:lnTo>
                      <a:pt x="48" y="400"/>
                    </a:lnTo>
                    <a:lnTo>
                      <a:pt x="48" y="400"/>
                    </a:lnTo>
                    <a:lnTo>
                      <a:pt x="40" y="392"/>
                    </a:lnTo>
                    <a:lnTo>
                      <a:pt x="40" y="392"/>
                    </a:lnTo>
                    <a:lnTo>
                      <a:pt x="40" y="376"/>
                    </a:lnTo>
                    <a:lnTo>
                      <a:pt x="40" y="376"/>
                    </a:lnTo>
                    <a:lnTo>
                      <a:pt x="32" y="368"/>
                    </a:lnTo>
                    <a:lnTo>
                      <a:pt x="32" y="368"/>
                    </a:lnTo>
                    <a:lnTo>
                      <a:pt x="32" y="368"/>
                    </a:lnTo>
                    <a:lnTo>
                      <a:pt x="24" y="352"/>
                    </a:lnTo>
                    <a:lnTo>
                      <a:pt x="24" y="344"/>
                    </a:lnTo>
                    <a:lnTo>
                      <a:pt x="24" y="344"/>
                    </a:lnTo>
                    <a:lnTo>
                      <a:pt x="24" y="336"/>
                    </a:lnTo>
                    <a:lnTo>
                      <a:pt x="16" y="328"/>
                    </a:lnTo>
                    <a:lnTo>
                      <a:pt x="8" y="320"/>
                    </a:lnTo>
                    <a:lnTo>
                      <a:pt x="8" y="320"/>
                    </a:lnTo>
                    <a:lnTo>
                      <a:pt x="8" y="312"/>
                    </a:lnTo>
                    <a:lnTo>
                      <a:pt x="8" y="312"/>
                    </a:lnTo>
                    <a:lnTo>
                      <a:pt x="16" y="304"/>
                    </a:lnTo>
                    <a:lnTo>
                      <a:pt x="16" y="304"/>
                    </a:lnTo>
                    <a:lnTo>
                      <a:pt x="16" y="296"/>
                    </a:lnTo>
                    <a:lnTo>
                      <a:pt x="16" y="280"/>
                    </a:lnTo>
                    <a:lnTo>
                      <a:pt x="16" y="264"/>
                    </a:lnTo>
                    <a:lnTo>
                      <a:pt x="16" y="256"/>
                    </a:lnTo>
                    <a:lnTo>
                      <a:pt x="24" y="248"/>
                    </a:lnTo>
                    <a:lnTo>
                      <a:pt x="24" y="248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16" y="200"/>
                    </a:lnTo>
                    <a:lnTo>
                      <a:pt x="16" y="200"/>
                    </a:lnTo>
                    <a:lnTo>
                      <a:pt x="16" y="200"/>
                    </a:lnTo>
                    <a:lnTo>
                      <a:pt x="16" y="192"/>
                    </a:lnTo>
                    <a:lnTo>
                      <a:pt x="8" y="192"/>
                    </a:lnTo>
                    <a:lnTo>
                      <a:pt x="0" y="176"/>
                    </a:lnTo>
                    <a:lnTo>
                      <a:pt x="0" y="152"/>
                    </a:lnTo>
                    <a:lnTo>
                      <a:pt x="16" y="128"/>
                    </a:lnTo>
                    <a:lnTo>
                      <a:pt x="32" y="112"/>
                    </a:lnTo>
                    <a:lnTo>
                      <a:pt x="40" y="104"/>
                    </a:lnTo>
                    <a:lnTo>
                      <a:pt x="40" y="96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56" y="56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32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64" y="16"/>
                    </a:lnTo>
                    <a:lnTo>
                      <a:pt x="64" y="8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80" y="16"/>
                    </a:lnTo>
                    <a:close/>
                  </a:path>
                </a:pathLst>
              </a:custGeom>
              <a:solidFill>
                <a:srgbClr val="0066CC">
                  <a:alpha val="24706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4" name="Freeform 60">
                <a:extLst>
                  <a:ext uri="{FF2B5EF4-FFF2-40B4-BE49-F238E27FC236}">
                    <a16:creationId xmlns:a16="http://schemas.microsoft.com/office/drawing/2014/main" id="{583B3627-8D89-4F8E-B527-EF5E23DC4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109" y="1414335"/>
                <a:ext cx="966369" cy="1477257"/>
              </a:xfrm>
              <a:custGeom>
                <a:avLst/>
                <a:gdLst/>
                <a:ahLst/>
                <a:cxnLst>
                  <a:cxn ang="0">
                    <a:pos x="0" y="296"/>
                  </a:cxn>
                  <a:cxn ang="0">
                    <a:pos x="0" y="296"/>
                  </a:cxn>
                  <a:cxn ang="0">
                    <a:pos x="80" y="0"/>
                  </a:cxn>
                  <a:cxn ang="0">
                    <a:pos x="80" y="0"/>
                  </a:cxn>
                  <a:cxn ang="0">
                    <a:pos x="160" y="16"/>
                  </a:cxn>
                  <a:cxn ang="0">
                    <a:pos x="248" y="40"/>
                  </a:cxn>
                  <a:cxn ang="0">
                    <a:pos x="288" y="48"/>
                  </a:cxn>
                  <a:cxn ang="0">
                    <a:pos x="512" y="96"/>
                  </a:cxn>
                  <a:cxn ang="0">
                    <a:pos x="512" y="96"/>
                  </a:cxn>
                  <a:cxn ang="0">
                    <a:pos x="416" y="600"/>
                  </a:cxn>
                  <a:cxn ang="0">
                    <a:pos x="400" y="672"/>
                  </a:cxn>
                  <a:cxn ang="0">
                    <a:pos x="400" y="680"/>
                  </a:cxn>
                  <a:cxn ang="0">
                    <a:pos x="392" y="696"/>
                  </a:cxn>
                  <a:cxn ang="0">
                    <a:pos x="384" y="696"/>
                  </a:cxn>
                  <a:cxn ang="0">
                    <a:pos x="376" y="688"/>
                  </a:cxn>
                  <a:cxn ang="0">
                    <a:pos x="376" y="680"/>
                  </a:cxn>
                  <a:cxn ang="0">
                    <a:pos x="360" y="680"/>
                  </a:cxn>
                  <a:cxn ang="0">
                    <a:pos x="360" y="680"/>
                  </a:cxn>
                  <a:cxn ang="0">
                    <a:pos x="360" y="672"/>
                  </a:cxn>
                  <a:cxn ang="0">
                    <a:pos x="352" y="672"/>
                  </a:cxn>
                  <a:cxn ang="0">
                    <a:pos x="352" y="680"/>
                  </a:cxn>
                  <a:cxn ang="0">
                    <a:pos x="344" y="680"/>
                  </a:cxn>
                  <a:cxn ang="0">
                    <a:pos x="344" y="688"/>
                  </a:cxn>
                  <a:cxn ang="0">
                    <a:pos x="344" y="704"/>
                  </a:cxn>
                  <a:cxn ang="0">
                    <a:pos x="344" y="736"/>
                  </a:cxn>
                  <a:cxn ang="0">
                    <a:pos x="336" y="744"/>
                  </a:cxn>
                  <a:cxn ang="0">
                    <a:pos x="336" y="744"/>
                  </a:cxn>
                  <a:cxn ang="0">
                    <a:pos x="336" y="752"/>
                  </a:cxn>
                  <a:cxn ang="0">
                    <a:pos x="336" y="768"/>
                  </a:cxn>
                  <a:cxn ang="0">
                    <a:pos x="336" y="776"/>
                  </a:cxn>
                  <a:cxn ang="0">
                    <a:pos x="336" y="776"/>
                  </a:cxn>
                  <a:cxn ang="0">
                    <a:pos x="328" y="784"/>
                  </a:cxn>
                  <a:cxn ang="0">
                    <a:pos x="328" y="784"/>
                  </a:cxn>
                  <a:cxn ang="0">
                    <a:pos x="0" y="296"/>
                  </a:cxn>
                </a:cxnLst>
                <a:rect l="0" t="0" r="r" b="b"/>
                <a:pathLst>
                  <a:path w="512" h="784">
                    <a:moveTo>
                      <a:pt x="0" y="296"/>
                    </a:moveTo>
                    <a:lnTo>
                      <a:pt x="0" y="296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160" y="16"/>
                    </a:lnTo>
                    <a:lnTo>
                      <a:pt x="248" y="40"/>
                    </a:lnTo>
                    <a:lnTo>
                      <a:pt x="288" y="48"/>
                    </a:lnTo>
                    <a:lnTo>
                      <a:pt x="512" y="96"/>
                    </a:lnTo>
                    <a:lnTo>
                      <a:pt x="512" y="96"/>
                    </a:lnTo>
                    <a:lnTo>
                      <a:pt x="416" y="600"/>
                    </a:lnTo>
                    <a:lnTo>
                      <a:pt x="400" y="672"/>
                    </a:lnTo>
                    <a:lnTo>
                      <a:pt x="400" y="680"/>
                    </a:lnTo>
                    <a:lnTo>
                      <a:pt x="392" y="696"/>
                    </a:lnTo>
                    <a:lnTo>
                      <a:pt x="384" y="696"/>
                    </a:lnTo>
                    <a:lnTo>
                      <a:pt x="376" y="688"/>
                    </a:lnTo>
                    <a:lnTo>
                      <a:pt x="376" y="680"/>
                    </a:lnTo>
                    <a:lnTo>
                      <a:pt x="360" y="680"/>
                    </a:lnTo>
                    <a:lnTo>
                      <a:pt x="360" y="680"/>
                    </a:lnTo>
                    <a:lnTo>
                      <a:pt x="360" y="672"/>
                    </a:lnTo>
                    <a:lnTo>
                      <a:pt x="352" y="672"/>
                    </a:lnTo>
                    <a:lnTo>
                      <a:pt x="352" y="680"/>
                    </a:lnTo>
                    <a:lnTo>
                      <a:pt x="344" y="680"/>
                    </a:lnTo>
                    <a:lnTo>
                      <a:pt x="344" y="688"/>
                    </a:lnTo>
                    <a:lnTo>
                      <a:pt x="344" y="704"/>
                    </a:lnTo>
                    <a:lnTo>
                      <a:pt x="344" y="736"/>
                    </a:lnTo>
                    <a:lnTo>
                      <a:pt x="336" y="744"/>
                    </a:lnTo>
                    <a:lnTo>
                      <a:pt x="336" y="744"/>
                    </a:lnTo>
                    <a:lnTo>
                      <a:pt x="336" y="752"/>
                    </a:lnTo>
                    <a:lnTo>
                      <a:pt x="336" y="768"/>
                    </a:lnTo>
                    <a:lnTo>
                      <a:pt x="336" y="776"/>
                    </a:lnTo>
                    <a:lnTo>
                      <a:pt x="336" y="776"/>
                    </a:lnTo>
                    <a:lnTo>
                      <a:pt x="328" y="784"/>
                    </a:lnTo>
                    <a:lnTo>
                      <a:pt x="328" y="784"/>
                    </a:lnTo>
                    <a:lnTo>
                      <a:pt x="0" y="296"/>
                    </a:lnTo>
                    <a:close/>
                  </a:path>
                </a:pathLst>
              </a:custGeom>
              <a:solidFill>
                <a:srgbClr val="0066CC">
                  <a:alpha val="24706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5" name="Freeform 61">
                <a:extLst>
                  <a:ext uri="{FF2B5EF4-FFF2-40B4-BE49-F238E27FC236}">
                    <a16:creationId xmlns:a16="http://schemas.microsoft.com/office/drawing/2014/main" id="{FE901C81-8659-4603-A95F-665564CBFC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1007" y="2545852"/>
                <a:ext cx="1025293" cy="1190449"/>
              </a:xfrm>
              <a:custGeom>
                <a:avLst/>
                <a:gdLst/>
                <a:ahLst/>
                <a:cxnLst>
                  <a:cxn ang="0">
                    <a:pos x="32" y="416"/>
                  </a:cxn>
                  <a:cxn ang="0">
                    <a:pos x="32" y="392"/>
                  </a:cxn>
                  <a:cxn ang="0">
                    <a:pos x="24" y="384"/>
                  </a:cxn>
                  <a:cxn ang="0">
                    <a:pos x="24" y="368"/>
                  </a:cxn>
                  <a:cxn ang="0">
                    <a:pos x="24" y="360"/>
                  </a:cxn>
                  <a:cxn ang="0">
                    <a:pos x="24" y="352"/>
                  </a:cxn>
                  <a:cxn ang="0">
                    <a:pos x="48" y="336"/>
                  </a:cxn>
                  <a:cxn ang="0">
                    <a:pos x="48" y="312"/>
                  </a:cxn>
                  <a:cxn ang="0">
                    <a:pos x="48" y="296"/>
                  </a:cxn>
                  <a:cxn ang="0">
                    <a:pos x="88" y="280"/>
                  </a:cxn>
                  <a:cxn ang="0">
                    <a:pos x="88" y="272"/>
                  </a:cxn>
                  <a:cxn ang="0">
                    <a:pos x="88" y="264"/>
                  </a:cxn>
                  <a:cxn ang="0">
                    <a:pos x="80" y="248"/>
                  </a:cxn>
                  <a:cxn ang="0">
                    <a:pos x="80" y="232"/>
                  </a:cxn>
                  <a:cxn ang="0">
                    <a:pos x="64" y="200"/>
                  </a:cxn>
                  <a:cxn ang="0">
                    <a:pos x="64" y="184"/>
                  </a:cxn>
                  <a:cxn ang="0">
                    <a:pos x="72" y="176"/>
                  </a:cxn>
                  <a:cxn ang="0">
                    <a:pos x="72" y="152"/>
                  </a:cxn>
                  <a:cxn ang="0">
                    <a:pos x="72" y="144"/>
                  </a:cxn>
                  <a:cxn ang="0">
                    <a:pos x="80" y="104"/>
                  </a:cxn>
                  <a:cxn ang="0">
                    <a:pos x="80" y="80"/>
                  </a:cxn>
                  <a:cxn ang="0">
                    <a:pos x="88" y="72"/>
                  </a:cxn>
                  <a:cxn ang="0">
                    <a:pos x="96" y="72"/>
                  </a:cxn>
                  <a:cxn ang="0">
                    <a:pos x="112" y="80"/>
                  </a:cxn>
                  <a:cxn ang="0">
                    <a:pos x="120" y="96"/>
                  </a:cxn>
                  <a:cxn ang="0">
                    <a:pos x="136" y="80"/>
                  </a:cxn>
                  <a:cxn ang="0">
                    <a:pos x="152" y="0"/>
                  </a:cxn>
                  <a:cxn ang="0">
                    <a:pos x="544" y="64"/>
                  </a:cxn>
                  <a:cxn ang="0">
                    <a:pos x="464" y="632"/>
                  </a:cxn>
                  <a:cxn ang="0">
                    <a:pos x="296" y="608"/>
                  </a:cxn>
                  <a:cxn ang="0">
                    <a:pos x="0" y="440"/>
                  </a:cxn>
                  <a:cxn ang="0">
                    <a:pos x="16" y="416"/>
                  </a:cxn>
                  <a:cxn ang="0">
                    <a:pos x="24" y="416"/>
                  </a:cxn>
                </a:cxnLst>
                <a:rect l="0" t="0" r="r" b="b"/>
                <a:pathLst>
                  <a:path w="544" h="632">
                    <a:moveTo>
                      <a:pt x="24" y="416"/>
                    </a:moveTo>
                    <a:lnTo>
                      <a:pt x="32" y="416"/>
                    </a:lnTo>
                    <a:lnTo>
                      <a:pt x="32" y="392"/>
                    </a:lnTo>
                    <a:lnTo>
                      <a:pt x="32" y="392"/>
                    </a:lnTo>
                    <a:lnTo>
                      <a:pt x="32" y="392"/>
                    </a:lnTo>
                    <a:lnTo>
                      <a:pt x="24" y="384"/>
                    </a:lnTo>
                    <a:lnTo>
                      <a:pt x="24" y="384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24" y="360"/>
                    </a:lnTo>
                    <a:lnTo>
                      <a:pt x="24" y="352"/>
                    </a:lnTo>
                    <a:lnTo>
                      <a:pt x="24" y="352"/>
                    </a:lnTo>
                    <a:lnTo>
                      <a:pt x="40" y="344"/>
                    </a:lnTo>
                    <a:lnTo>
                      <a:pt x="48" y="336"/>
                    </a:lnTo>
                    <a:lnTo>
                      <a:pt x="48" y="320"/>
                    </a:lnTo>
                    <a:lnTo>
                      <a:pt x="48" y="312"/>
                    </a:lnTo>
                    <a:lnTo>
                      <a:pt x="48" y="304"/>
                    </a:lnTo>
                    <a:lnTo>
                      <a:pt x="48" y="296"/>
                    </a:lnTo>
                    <a:lnTo>
                      <a:pt x="72" y="280"/>
                    </a:lnTo>
                    <a:lnTo>
                      <a:pt x="88" y="280"/>
                    </a:lnTo>
                    <a:lnTo>
                      <a:pt x="88" y="280"/>
                    </a:lnTo>
                    <a:lnTo>
                      <a:pt x="88" y="272"/>
                    </a:lnTo>
                    <a:lnTo>
                      <a:pt x="88" y="272"/>
                    </a:lnTo>
                    <a:lnTo>
                      <a:pt x="88" y="264"/>
                    </a:lnTo>
                    <a:lnTo>
                      <a:pt x="80" y="248"/>
                    </a:lnTo>
                    <a:lnTo>
                      <a:pt x="80" y="248"/>
                    </a:lnTo>
                    <a:lnTo>
                      <a:pt x="80" y="232"/>
                    </a:lnTo>
                    <a:lnTo>
                      <a:pt x="80" y="232"/>
                    </a:lnTo>
                    <a:lnTo>
                      <a:pt x="64" y="208"/>
                    </a:lnTo>
                    <a:lnTo>
                      <a:pt x="64" y="200"/>
                    </a:lnTo>
                    <a:lnTo>
                      <a:pt x="64" y="184"/>
                    </a:lnTo>
                    <a:lnTo>
                      <a:pt x="64" y="184"/>
                    </a:lnTo>
                    <a:lnTo>
                      <a:pt x="72" y="176"/>
                    </a:lnTo>
                    <a:lnTo>
                      <a:pt x="72" y="176"/>
                    </a:lnTo>
                    <a:lnTo>
                      <a:pt x="72" y="168"/>
                    </a:lnTo>
                    <a:lnTo>
                      <a:pt x="72" y="152"/>
                    </a:lnTo>
                    <a:lnTo>
                      <a:pt x="72" y="144"/>
                    </a:lnTo>
                    <a:lnTo>
                      <a:pt x="72" y="144"/>
                    </a:lnTo>
                    <a:lnTo>
                      <a:pt x="80" y="136"/>
                    </a:lnTo>
                    <a:lnTo>
                      <a:pt x="80" y="104"/>
                    </a:lnTo>
                    <a:lnTo>
                      <a:pt x="80" y="88"/>
                    </a:lnTo>
                    <a:lnTo>
                      <a:pt x="80" y="80"/>
                    </a:lnTo>
                    <a:lnTo>
                      <a:pt x="88" y="80"/>
                    </a:lnTo>
                    <a:lnTo>
                      <a:pt x="88" y="72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96" y="80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36" y="80"/>
                    </a:lnTo>
                    <a:lnTo>
                      <a:pt x="136" y="72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544" y="64"/>
                    </a:lnTo>
                    <a:lnTo>
                      <a:pt x="544" y="64"/>
                    </a:lnTo>
                    <a:lnTo>
                      <a:pt x="464" y="632"/>
                    </a:lnTo>
                    <a:lnTo>
                      <a:pt x="464" y="632"/>
                    </a:lnTo>
                    <a:lnTo>
                      <a:pt x="296" y="608"/>
                    </a:lnTo>
                    <a:lnTo>
                      <a:pt x="296" y="608"/>
                    </a:lnTo>
                    <a:lnTo>
                      <a:pt x="0" y="440"/>
                    </a:lnTo>
                    <a:lnTo>
                      <a:pt x="0" y="440"/>
                    </a:lnTo>
                    <a:lnTo>
                      <a:pt x="16" y="416"/>
                    </a:lnTo>
                    <a:lnTo>
                      <a:pt x="16" y="416"/>
                    </a:lnTo>
                    <a:lnTo>
                      <a:pt x="24" y="416"/>
                    </a:lnTo>
                    <a:close/>
                  </a:path>
                </a:pathLst>
              </a:custGeom>
              <a:solidFill>
                <a:srgbClr val="0066CC">
                  <a:alpha val="24706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6" name="Freeform 62">
                <a:extLst>
                  <a:ext uri="{FF2B5EF4-FFF2-40B4-BE49-F238E27FC236}">
                    <a16:creationId xmlns:a16="http://schemas.microsoft.com/office/drawing/2014/main" id="{E2A7A1E8-8D1F-4874-A634-485A868146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7024" y="2667647"/>
                <a:ext cx="1054757" cy="1100085"/>
              </a:xfrm>
              <a:custGeom>
                <a:avLst/>
                <a:gdLst/>
                <a:ahLst/>
                <a:cxnLst>
                  <a:cxn ang="0">
                    <a:pos x="80" y="536"/>
                  </a:cxn>
                  <a:cxn ang="0">
                    <a:pos x="80" y="536"/>
                  </a:cxn>
                  <a:cxn ang="0">
                    <a:pos x="216" y="552"/>
                  </a:cxn>
                  <a:cxn ang="0">
                    <a:pos x="216" y="552"/>
                  </a:cxn>
                  <a:cxn ang="0">
                    <a:pos x="216" y="544"/>
                  </a:cxn>
                  <a:cxn ang="0">
                    <a:pos x="216" y="544"/>
                  </a:cxn>
                  <a:cxn ang="0">
                    <a:pos x="216" y="528"/>
                  </a:cxn>
                  <a:cxn ang="0">
                    <a:pos x="216" y="528"/>
                  </a:cxn>
                  <a:cxn ang="0">
                    <a:pos x="520" y="560"/>
                  </a:cxn>
                  <a:cxn ang="0">
                    <a:pos x="520" y="560"/>
                  </a:cxn>
                  <a:cxn ang="0">
                    <a:pos x="552" y="96"/>
                  </a:cxn>
                  <a:cxn ang="0">
                    <a:pos x="560" y="48"/>
                  </a:cxn>
                  <a:cxn ang="0">
                    <a:pos x="560" y="48"/>
                  </a:cxn>
                  <a:cxn ang="0">
                    <a:pos x="512" y="48"/>
                  </a:cxn>
                  <a:cxn ang="0">
                    <a:pos x="328" y="32"/>
                  </a:cxn>
                  <a:cxn ang="0">
                    <a:pos x="128" y="8"/>
                  </a:cxn>
                  <a:cxn ang="0">
                    <a:pos x="80" y="0"/>
                  </a:cxn>
                  <a:cxn ang="0">
                    <a:pos x="80" y="0"/>
                  </a:cxn>
                  <a:cxn ang="0">
                    <a:pos x="0" y="568"/>
                  </a:cxn>
                  <a:cxn ang="0">
                    <a:pos x="0" y="568"/>
                  </a:cxn>
                  <a:cxn ang="0">
                    <a:pos x="72" y="584"/>
                  </a:cxn>
                  <a:cxn ang="0">
                    <a:pos x="72" y="584"/>
                  </a:cxn>
                  <a:cxn ang="0">
                    <a:pos x="80" y="536"/>
                  </a:cxn>
                </a:cxnLst>
                <a:rect l="0" t="0" r="r" b="b"/>
                <a:pathLst>
                  <a:path w="560" h="584">
                    <a:moveTo>
                      <a:pt x="80" y="536"/>
                    </a:moveTo>
                    <a:lnTo>
                      <a:pt x="80" y="536"/>
                    </a:lnTo>
                    <a:lnTo>
                      <a:pt x="216" y="552"/>
                    </a:lnTo>
                    <a:lnTo>
                      <a:pt x="216" y="552"/>
                    </a:lnTo>
                    <a:lnTo>
                      <a:pt x="216" y="544"/>
                    </a:lnTo>
                    <a:lnTo>
                      <a:pt x="216" y="544"/>
                    </a:lnTo>
                    <a:lnTo>
                      <a:pt x="216" y="528"/>
                    </a:lnTo>
                    <a:lnTo>
                      <a:pt x="216" y="528"/>
                    </a:lnTo>
                    <a:lnTo>
                      <a:pt x="520" y="560"/>
                    </a:lnTo>
                    <a:lnTo>
                      <a:pt x="520" y="560"/>
                    </a:lnTo>
                    <a:lnTo>
                      <a:pt x="552" y="96"/>
                    </a:lnTo>
                    <a:lnTo>
                      <a:pt x="560" y="48"/>
                    </a:lnTo>
                    <a:lnTo>
                      <a:pt x="560" y="48"/>
                    </a:lnTo>
                    <a:lnTo>
                      <a:pt x="512" y="48"/>
                    </a:lnTo>
                    <a:lnTo>
                      <a:pt x="328" y="32"/>
                    </a:lnTo>
                    <a:lnTo>
                      <a:pt x="128" y="8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0" y="568"/>
                    </a:lnTo>
                    <a:lnTo>
                      <a:pt x="0" y="568"/>
                    </a:lnTo>
                    <a:lnTo>
                      <a:pt x="72" y="584"/>
                    </a:lnTo>
                    <a:lnTo>
                      <a:pt x="72" y="584"/>
                    </a:lnTo>
                    <a:lnTo>
                      <a:pt x="80" y="536"/>
                    </a:lnTo>
                    <a:close/>
                  </a:path>
                </a:pathLst>
              </a:custGeom>
              <a:solidFill>
                <a:srgbClr val="0066CC">
                  <a:alpha val="24706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7" name="Freeform 63">
                <a:extLst>
                  <a:ext uri="{FF2B5EF4-FFF2-40B4-BE49-F238E27FC236}">
                    <a16:creationId xmlns:a16="http://schemas.microsoft.com/office/drawing/2014/main" id="{DE3D2398-AACA-4057-9D10-09AEB9E7AE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6067" y="2758011"/>
                <a:ext cx="1314025" cy="677731"/>
              </a:xfrm>
              <a:custGeom>
                <a:avLst/>
                <a:gdLst/>
                <a:ahLst/>
                <a:cxnLst>
                  <a:cxn ang="0">
                    <a:pos x="240" y="264"/>
                  </a:cxn>
                  <a:cxn ang="0">
                    <a:pos x="248" y="264"/>
                  </a:cxn>
                  <a:cxn ang="0">
                    <a:pos x="264" y="280"/>
                  </a:cxn>
                  <a:cxn ang="0">
                    <a:pos x="272" y="280"/>
                  </a:cxn>
                  <a:cxn ang="0">
                    <a:pos x="288" y="280"/>
                  </a:cxn>
                  <a:cxn ang="0">
                    <a:pos x="296" y="272"/>
                  </a:cxn>
                  <a:cxn ang="0">
                    <a:pos x="312" y="304"/>
                  </a:cxn>
                  <a:cxn ang="0">
                    <a:pos x="328" y="304"/>
                  </a:cxn>
                  <a:cxn ang="0">
                    <a:pos x="344" y="312"/>
                  </a:cxn>
                  <a:cxn ang="0">
                    <a:pos x="360" y="304"/>
                  </a:cxn>
                  <a:cxn ang="0">
                    <a:pos x="368" y="320"/>
                  </a:cxn>
                  <a:cxn ang="0">
                    <a:pos x="376" y="312"/>
                  </a:cxn>
                  <a:cxn ang="0">
                    <a:pos x="384" y="312"/>
                  </a:cxn>
                  <a:cxn ang="0">
                    <a:pos x="392" y="304"/>
                  </a:cxn>
                  <a:cxn ang="0">
                    <a:pos x="392" y="320"/>
                  </a:cxn>
                  <a:cxn ang="0">
                    <a:pos x="408" y="320"/>
                  </a:cxn>
                  <a:cxn ang="0">
                    <a:pos x="408" y="328"/>
                  </a:cxn>
                  <a:cxn ang="0">
                    <a:pos x="416" y="336"/>
                  </a:cxn>
                  <a:cxn ang="0">
                    <a:pos x="424" y="328"/>
                  </a:cxn>
                  <a:cxn ang="0">
                    <a:pos x="432" y="328"/>
                  </a:cxn>
                  <a:cxn ang="0">
                    <a:pos x="441" y="336"/>
                  </a:cxn>
                  <a:cxn ang="0">
                    <a:pos x="449" y="336"/>
                  </a:cxn>
                  <a:cxn ang="0">
                    <a:pos x="457" y="344"/>
                  </a:cxn>
                  <a:cxn ang="0">
                    <a:pos x="465" y="328"/>
                  </a:cxn>
                  <a:cxn ang="0">
                    <a:pos x="473" y="352"/>
                  </a:cxn>
                  <a:cxn ang="0">
                    <a:pos x="473" y="352"/>
                  </a:cxn>
                  <a:cxn ang="0">
                    <a:pos x="481" y="344"/>
                  </a:cxn>
                  <a:cxn ang="0">
                    <a:pos x="489" y="328"/>
                  </a:cxn>
                  <a:cxn ang="0">
                    <a:pos x="505" y="336"/>
                  </a:cxn>
                  <a:cxn ang="0">
                    <a:pos x="513" y="336"/>
                  </a:cxn>
                  <a:cxn ang="0">
                    <a:pos x="513" y="344"/>
                  </a:cxn>
                  <a:cxn ang="0">
                    <a:pos x="545" y="360"/>
                  </a:cxn>
                  <a:cxn ang="0">
                    <a:pos x="577" y="336"/>
                  </a:cxn>
                  <a:cxn ang="0">
                    <a:pos x="585" y="344"/>
                  </a:cxn>
                  <a:cxn ang="0">
                    <a:pos x="593" y="336"/>
                  </a:cxn>
                  <a:cxn ang="0">
                    <a:pos x="593" y="328"/>
                  </a:cxn>
                  <a:cxn ang="0">
                    <a:pos x="593" y="328"/>
                  </a:cxn>
                  <a:cxn ang="0">
                    <a:pos x="609" y="344"/>
                  </a:cxn>
                  <a:cxn ang="0">
                    <a:pos x="617" y="344"/>
                  </a:cxn>
                  <a:cxn ang="0">
                    <a:pos x="641" y="328"/>
                  </a:cxn>
                  <a:cxn ang="0">
                    <a:pos x="641" y="336"/>
                  </a:cxn>
                  <a:cxn ang="0">
                    <a:pos x="665" y="352"/>
                  </a:cxn>
                  <a:cxn ang="0">
                    <a:pos x="689" y="360"/>
                  </a:cxn>
                  <a:cxn ang="0">
                    <a:pos x="697" y="184"/>
                  </a:cxn>
                  <a:cxn ang="0">
                    <a:pos x="681" y="72"/>
                  </a:cxn>
                  <a:cxn ang="0">
                    <a:pos x="673" y="16"/>
                  </a:cxn>
                  <a:cxn ang="0">
                    <a:pos x="449" y="16"/>
                  </a:cxn>
                  <a:cxn ang="0">
                    <a:pos x="80" y="8"/>
                  </a:cxn>
                  <a:cxn ang="0">
                    <a:pos x="8" y="0"/>
                  </a:cxn>
                  <a:cxn ang="0">
                    <a:pos x="0" y="48"/>
                  </a:cxn>
                  <a:cxn ang="0">
                    <a:pos x="248" y="64"/>
                  </a:cxn>
                </a:cxnLst>
                <a:rect l="0" t="0" r="r" b="b"/>
                <a:pathLst>
                  <a:path w="697" h="360">
                    <a:moveTo>
                      <a:pt x="240" y="264"/>
                    </a:moveTo>
                    <a:lnTo>
                      <a:pt x="240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64" y="280"/>
                    </a:lnTo>
                    <a:lnTo>
                      <a:pt x="264" y="280"/>
                    </a:lnTo>
                    <a:lnTo>
                      <a:pt x="272" y="280"/>
                    </a:lnTo>
                    <a:lnTo>
                      <a:pt x="272" y="280"/>
                    </a:lnTo>
                    <a:lnTo>
                      <a:pt x="288" y="280"/>
                    </a:lnTo>
                    <a:lnTo>
                      <a:pt x="288" y="280"/>
                    </a:lnTo>
                    <a:lnTo>
                      <a:pt x="296" y="272"/>
                    </a:lnTo>
                    <a:lnTo>
                      <a:pt x="296" y="272"/>
                    </a:lnTo>
                    <a:lnTo>
                      <a:pt x="312" y="304"/>
                    </a:lnTo>
                    <a:lnTo>
                      <a:pt x="312" y="304"/>
                    </a:lnTo>
                    <a:lnTo>
                      <a:pt x="328" y="304"/>
                    </a:lnTo>
                    <a:lnTo>
                      <a:pt x="328" y="304"/>
                    </a:lnTo>
                    <a:lnTo>
                      <a:pt x="336" y="312"/>
                    </a:lnTo>
                    <a:lnTo>
                      <a:pt x="344" y="312"/>
                    </a:lnTo>
                    <a:lnTo>
                      <a:pt x="344" y="304"/>
                    </a:lnTo>
                    <a:lnTo>
                      <a:pt x="360" y="304"/>
                    </a:lnTo>
                    <a:lnTo>
                      <a:pt x="368" y="312"/>
                    </a:lnTo>
                    <a:lnTo>
                      <a:pt x="368" y="320"/>
                    </a:lnTo>
                    <a:lnTo>
                      <a:pt x="368" y="320"/>
                    </a:lnTo>
                    <a:lnTo>
                      <a:pt x="376" y="312"/>
                    </a:lnTo>
                    <a:lnTo>
                      <a:pt x="376" y="312"/>
                    </a:lnTo>
                    <a:lnTo>
                      <a:pt x="384" y="312"/>
                    </a:lnTo>
                    <a:lnTo>
                      <a:pt x="384" y="312"/>
                    </a:lnTo>
                    <a:lnTo>
                      <a:pt x="392" y="304"/>
                    </a:lnTo>
                    <a:lnTo>
                      <a:pt x="392" y="304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28"/>
                    </a:lnTo>
                    <a:lnTo>
                      <a:pt x="408" y="328"/>
                    </a:lnTo>
                    <a:lnTo>
                      <a:pt x="416" y="336"/>
                    </a:lnTo>
                    <a:lnTo>
                      <a:pt x="416" y="336"/>
                    </a:lnTo>
                    <a:lnTo>
                      <a:pt x="424" y="328"/>
                    </a:lnTo>
                    <a:lnTo>
                      <a:pt x="424" y="328"/>
                    </a:lnTo>
                    <a:lnTo>
                      <a:pt x="432" y="328"/>
                    </a:lnTo>
                    <a:lnTo>
                      <a:pt x="432" y="328"/>
                    </a:lnTo>
                    <a:lnTo>
                      <a:pt x="441" y="336"/>
                    </a:lnTo>
                    <a:lnTo>
                      <a:pt x="449" y="336"/>
                    </a:lnTo>
                    <a:lnTo>
                      <a:pt x="449" y="336"/>
                    </a:lnTo>
                    <a:lnTo>
                      <a:pt x="449" y="344"/>
                    </a:lnTo>
                    <a:lnTo>
                      <a:pt x="457" y="344"/>
                    </a:lnTo>
                    <a:lnTo>
                      <a:pt x="465" y="336"/>
                    </a:lnTo>
                    <a:lnTo>
                      <a:pt x="465" y="328"/>
                    </a:lnTo>
                    <a:lnTo>
                      <a:pt x="465" y="336"/>
                    </a:lnTo>
                    <a:lnTo>
                      <a:pt x="473" y="352"/>
                    </a:lnTo>
                    <a:lnTo>
                      <a:pt x="473" y="352"/>
                    </a:lnTo>
                    <a:lnTo>
                      <a:pt x="473" y="352"/>
                    </a:lnTo>
                    <a:lnTo>
                      <a:pt x="481" y="344"/>
                    </a:lnTo>
                    <a:lnTo>
                      <a:pt x="481" y="344"/>
                    </a:lnTo>
                    <a:lnTo>
                      <a:pt x="489" y="328"/>
                    </a:lnTo>
                    <a:lnTo>
                      <a:pt x="489" y="328"/>
                    </a:lnTo>
                    <a:lnTo>
                      <a:pt x="505" y="336"/>
                    </a:lnTo>
                    <a:lnTo>
                      <a:pt x="505" y="336"/>
                    </a:lnTo>
                    <a:lnTo>
                      <a:pt x="513" y="336"/>
                    </a:lnTo>
                    <a:lnTo>
                      <a:pt x="513" y="336"/>
                    </a:lnTo>
                    <a:lnTo>
                      <a:pt x="513" y="336"/>
                    </a:lnTo>
                    <a:lnTo>
                      <a:pt x="513" y="344"/>
                    </a:lnTo>
                    <a:lnTo>
                      <a:pt x="537" y="352"/>
                    </a:lnTo>
                    <a:lnTo>
                      <a:pt x="545" y="360"/>
                    </a:lnTo>
                    <a:lnTo>
                      <a:pt x="561" y="336"/>
                    </a:lnTo>
                    <a:lnTo>
                      <a:pt x="577" y="336"/>
                    </a:lnTo>
                    <a:lnTo>
                      <a:pt x="577" y="344"/>
                    </a:lnTo>
                    <a:lnTo>
                      <a:pt x="585" y="344"/>
                    </a:lnTo>
                    <a:lnTo>
                      <a:pt x="585" y="344"/>
                    </a:lnTo>
                    <a:lnTo>
                      <a:pt x="593" y="336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609" y="344"/>
                    </a:lnTo>
                    <a:lnTo>
                      <a:pt x="617" y="344"/>
                    </a:lnTo>
                    <a:lnTo>
                      <a:pt x="617" y="344"/>
                    </a:lnTo>
                    <a:lnTo>
                      <a:pt x="625" y="328"/>
                    </a:lnTo>
                    <a:lnTo>
                      <a:pt x="641" y="328"/>
                    </a:lnTo>
                    <a:lnTo>
                      <a:pt x="641" y="336"/>
                    </a:lnTo>
                    <a:lnTo>
                      <a:pt x="641" y="336"/>
                    </a:lnTo>
                    <a:lnTo>
                      <a:pt x="665" y="352"/>
                    </a:lnTo>
                    <a:lnTo>
                      <a:pt x="665" y="352"/>
                    </a:lnTo>
                    <a:lnTo>
                      <a:pt x="681" y="352"/>
                    </a:lnTo>
                    <a:lnTo>
                      <a:pt x="689" y="360"/>
                    </a:lnTo>
                    <a:lnTo>
                      <a:pt x="689" y="360"/>
                    </a:lnTo>
                    <a:lnTo>
                      <a:pt x="697" y="184"/>
                    </a:lnTo>
                    <a:lnTo>
                      <a:pt x="697" y="184"/>
                    </a:lnTo>
                    <a:lnTo>
                      <a:pt x="681" y="72"/>
                    </a:lnTo>
                    <a:lnTo>
                      <a:pt x="673" y="16"/>
                    </a:lnTo>
                    <a:lnTo>
                      <a:pt x="673" y="16"/>
                    </a:lnTo>
                    <a:lnTo>
                      <a:pt x="609" y="16"/>
                    </a:lnTo>
                    <a:lnTo>
                      <a:pt x="449" y="16"/>
                    </a:lnTo>
                    <a:lnTo>
                      <a:pt x="136" y="8"/>
                    </a:lnTo>
                    <a:lnTo>
                      <a:pt x="80" y="8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48" y="64"/>
                    </a:lnTo>
                    <a:lnTo>
                      <a:pt x="248" y="64"/>
                    </a:lnTo>
                    <a:lnTo>
                      <a:pt x="240" y="264"/>
                    </a:lnTo>
                    <a:close/>
                  </a:path>
                </a:pathLst>
              </a:custGeom>
              <a:solidFill>
                <a:srgbClr val="0066CC">
                  <a:alpha val="24706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8" name="Freeform 64">
                <a:extLst>
                  <a:ext uri="{FF2B5EF4-FFF2-40B4-BE49-F238E27FC236}">
                    <a16:creationId xmlns:a16="http://schemas.microsoft.com/office/drawing/2014/main" id="{96FCAB9C-5950-4BAB-B704-9177E4D4BE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3606" y="2848375"/>
                <a:ext cx="2097727" cy="2080339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584" y="216"/>
                  </a:cxn>
                  <a:cxn ang="0">
                    <a:pos x="632" y="224"/>
                  </a:cxn>
                  <a:cxn ang="0">
                    <a:pos x="680" y="264"/>
                  </a:cxn>
                  <a:cxn ang="0">
                    <a:pos x="712" y="264"/>
                  </a:cxn>
                  <a:cxn ang="0">
                    <a:pos x="744" y="272"/>
                  </a:cxn>
                  <a:cxn ang="0">
                    <a:pos x="760" y="280"/>
                  </a:cxn>
                  <a:cxn ang="0">
                    <a:pos x="793" y="296"/>
                  </a:cxn>
                  <a:cxn ang="0">
                    <a:pos x="817" y="296"/>
                  </a:cxn>
                  <a:cxn ang="0">
                    <a:pos x="849" y="288"/>
                  </a:cxn>
                  <a:cxn ang="0">
                    <a:pos x="913" y="296"/>
                  </a:cxn>
                  <a:cxn ang="0">
                    <a:pos x="929" y="280"/>
                  </a:cxn>
                  <a:cxn ang="0">
                    <a:pos x="977" y="288"/>
                  </a:cxn>
                  <a:cxn ang="0">
                    <a:pos x="1033" y="320"/>
                  </a:cxn>
                  <a:cxn ang="0">
                    <a:pos x="1073" y="472"/>
                  </a:cxn>
                  <a:cxn ang="0">
                    <a:pos x="1105" y="552"/>
                  </a:cxn>
                  <a:cxn ang="0">
                    <a:pos x="1105" y="632"/>
                  </a:cxn>
                  <a:cxn ang="0">
                    <a:pos x="1097" y="680"/>
                  </a:cxn>
                  <a:cxn ang="0">
                    <a:pos x="1089" y="712"/>
                  </a:cxn>
                  <a:cxn ang="0">
                    <a:pos x="1017" y="736"/>
                  </a:cxn>
                  <a:cxn ang="0">
                    <a:pos x="1025" y="728"/>
                  </a:cxn>
                  <a:cxn ang="0">
                    <a:pos x="1017" y="712"/>
                  </a:cxn>
                  <a:cxn ang="0">
                    <a:pos x="1001" y="720"/>
                  </a:cxn>
                  <a:cxn ang="0">
                    <a:pos x="993" y="720"/>
                  </a:cxn>
                  <a:cxn ang="0">
                    <a:pos x="985" y="768"/>
                  </a:cxn>
                  <a:cxn ang="0">
                    <a:pos x="969" y="792"/>
                  </a:cxn>
                  <a:cxn ang="0">
                    <a:pos x="881" y="840"/>
                  </a:cxn>
                  <a:cxn ang="0">
                    <a:pos x="889" y="824"/>
                  </a:cxn>
                  <a:cxn ang="0">
                    <a:pos x="873" y="824"/>
                  </a:cxn>
                  <a:cxn ang="0">
                    <a:pos x="865" y="824"/>
                  </a:cxn>
                  <a:cxn ang="0">
                    <a:pos x="873" y="840"/>
                  </a:cxn>
                  <a:cxn ang="0">
                    <a:pos x="841" y="840"/>
                  </a:cxn>
                  <a:cxn ang="0">
                    <a:pos x="841" y="848"/>
                  </a:cxn>
                  <a:cxn ang="0">
                    <a:pos x="825" y="872"/>
                  </a:cxn>
                  <a:cxn ang="0">
                    <a:pos x="801" y="880"/>
                  </a:cxn>
                  <a:cxn ang="0">
                    <a:pos x="817" y="880"/>
                  </a:cxn>
                  <a:cxn ang="0">
                    <a:pos x="801" y="904"/>
                  </a:cxn>
                  <a:cxn ang="0">
                    <a:pos x="785" y="912"/>
                  </a:cxn>
                  <a:cxn ang="0">
                    <a:pos x="777" y="952"/>
                  </a:cxn>
                  <a:cxn ang="0">
                    <a:pos x="760" y="960"/>
                  </a:cxn>
                  <a:cxn ang="0">
                    <a:pos x="760" y="968"/>
                  </a:cxn>
                  <a:cxn ang="0">
                    <a:pos x="768" y="1008"/>
                  </a:cxn>
                  <a:cxn ang="0">
                    <a:pos x="793" y="1088"/>
                  </a:cxn>
                  <a:cxn ang="0">
                    <a:pos x="728" y="1080"/>
                  </a:cxn>
                  <a:cxn ang="0">
                    <a:pos x="664" y="1064"/>
                  </a:cxn>
                  <a:cxn ang="0">
                    <a:pos x="624" y="1032"/>
                  </a:cxn>
                  <a:cxn ang="0">
                    <a:pos x="600" y="968"/>
                  </a:cxn>
                  <a:cxn ang="0">
                    <a:pos x="576" y="920"/>
                  </a:cxn>
                  <a:cxn ang="0">
                    <a:pos x="488" y="768"/>
                  </a:cxn>
                  <a:cxn ang="0">
                    <a:pos x="360" y="680"/>
                  </a:cxn>
                  <a:cxn ang="0">
                    <a:pos x="328" y="688"/>
                  </a:cxn>
                  <a:cxn ang="0">
                    <a:pos x="280" y="760"/>
                  </a:cxn>
                  <a:cxn ang="0">
                    <a:pos x="208" y="728"/>
                  </a:cxn>
                  <a:cxn ang="0">
                    <a:pos x="152" y="640"/>
                  </a:cxn>
                  <a:cxn ang="0">
                    <a:pos x="96" y="560"/>
                  </a:cxn>
                  <a:cxn ang="0">
                    <a:pos x="32" y="496"/>
                  </a:cxn>
                </a:cxnLst>
                <a:rect l="0" t="0" r="r" b="b"/>
                <a:pathLst>
                  <a:path w="1113" h="1104">
                    <a:moveTo>
                      <a:pt x="0" y="448"/>
                    </a:moveTo>
                    <a:lnTo>
                      <a:pt x="0" y="44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304" y="464"/>
                    </a:lnTo>
                    <a:lnTo>
                      <a:pt x="304" y="464"/>
                    </a:lnTo>
                    <a:lnTo>
                      <a:pt x="336" y="0"/>
                    </a:lnTo>
                    <a:lnTo>
                      <a:pt x="336" y="0"/>
                    </a:lnTo>
                    <a:lnTo>
                      <a:pt x="584" y="16"/>
                    </a:lnTo>
                    <a:lnTo>
                      <a:pt x="584" y="16"/>
                    </a:lnTo>
                    <a:lnTo>
                      <a:pt x="576" y="216"/>
                    </a:lnTo>
                    <a:lnTo>
                      <a:pt x="576" y="216"/>
                    </a:lnTo>
                    <a:lnTo>
                      <a:pt x="584" y="216"/>
                    </a:lnTo>
                    <a:lnTo>
                      <a:pt x="584" y="216"/>
                    </a:lnTo>
                    <a:lnTo>
                      <a:pt x="600" y="232"/>
                    </a:lnTo>
                    <a:lnTo>
                      <a:pt x="600" y="232"/>
                    </a:lnTo>
                    <a:lnTo>
                      <a:pt x="608" y="232"/>
                    </a:lnTo>
                    <a:lnTo>
                      <a:pt x="608" y="232"/>
                    </a:lnTo>
                    <a:lnTo>
                      <a:pt x="624" y="232"/>
                    </a:lnTo>
                    <a:lnTo>
                      <a:pt x="624" y="232"/>
                    </a:lnTo>
                    <a:lnTo>
                      <a:pt x="632" y="224"/>
                    </a:lnTo>
                    <a:lnTo>
                      <a:pt x="632" y="224"/>
                    </a:lnTo>
                    <a:lnTo>
                      <a:pt x="648" y="256"/>
                    </a:lnTo>
                    <a:lnTo>
                      <a:pt x="648" y="256"/>
                    </a:lnTo>
                    <a:lnTo>
                      <a:pt x="664" y="256"/>
                    </a:lnTo>
                    <a:lnTo>
                      <a:pt x="664" y="256"/>
                    </a:lnTo>
                    <a:lnTo>
                      <a:pt x="672" y="264"/>
                    </a:lnTo>
                    <a:lnTo>
                      <a:pt x="680" y="264"/>
                    </a:lnTo>
                    <a:lnTo>
                      <a:pt x="680" y="256"/>
                    </a:lnTo>
                    <a:lnTo>
                      <a:pt x="696" y="256"/>
                    </a:lnTo>
                    <a:lnTo>
                      <a:pt x="704" y="264"/>
                    </a:lnTo>
                    <a:lnTo>
                      <a:pt x="704" y="272"/>
                    </a:lnTo>
                    <a:lnTo>
                      <a:pt x="704" y="272"/>
                    </a:lnTo>
                    <a:lnTo>
                      <a:pt x="712" y="264"/>
                    </a:lnTo>
                    <a:lnTo>
                      <a:pt x="712" y="264"/>
                    </a:lnTo>
                    <a:lnTo>
                      <a:pt x="720" y="264"/>
                    </a:lnTo>
                    <a:lnTo>
                      <a:pt x="720" y="264"/>
                    </a:lnTo>
                    <a:lnTo>
                      <a:pt x="728" y="256"/>
                    </a:lnTo>
                    <a:lnTo>
                      <a:pt x="728" y="256"/>
                    </a:lnTo>
                    <a:lnTo>
                      <a:pt x="728" y="272"/>
                    </a:lnTo>
                    <a:lnTo>
                      <a:pt x="728" y="272"/>
                    </a:lnTo>
                    <a:lnTo>
                      <a:pt x="744" y="272"/>
                    </a:lnTo>
                    <a:lnTo>
                      <a:pt x="744" y="272"/>
                    </a:lnTo>
                    <a:lnTo>
                      <a:pt x="744" y="280"/>
                    </a:lnTo>
                    <a:lnTo>
                      <a:pt x="744" y="280"/>
                    </a:lnTo>
                    <a:lnTo>
                      <a:pt x="752" y="288"/>
                    </a:lnTo>
                    <a:lnTo>
                      <a:pt x="752" y="288"/>
                    </a:lnTo>
                    <a:lnTo>
                      <a:pt x="760" y="280"/>
                    </a:lnTo>
                    <a:lnTo>
                      <a:pt x="760" y="280"/>
                    </a:lnTo>
                    <a:lnTo>
                      <a:pt x="768" y="280"/>
                    </a:lnTo>
                    <a:lnTo>
                      <a:pt x="768" y="280"/>
                    </a:lnTo>
                    <a:lnTo>
                      <a:pt x="777" y="288"/>
                    </a:lnTo>
                    <a:lnTo>
                      <a:pt x="785" y="288"/>
                    </a:lnTo>
                    <a:lnTo>
                      <a:pt x="785" y="288"/>
                    </a:lnTo>
                    <a:lnTo>
                      <a:pt x="785" y="296"/>
                    </a:lnTo>
                    <a:lnTo>
                      <a:pt x="793" y="296"/>
                    </a:lnTo>
                    <a:lnTo>
                      <a:pt x="801" y="288"/>
                    </a:lnTo>
                    <a:lnTo>
                      <a:pt x="801" y="280"/>
                    </a:lnTo>
                    <a:lnTo>
                      <a:pt x="801" y="288"/>
                    </a:lnTo>
                    <a:lnTo>
                      <a:pt x="809" y="304"/>
                    </a:lnTo>
                    <a:lnTo>
                      <a:pt x="809" y="304"/>
                    </a:lnTo>
                    <a:lnTo>
                      <a:pt x="809" y="304"/>
                    </a:lnTo>
                    <a:lnTo>
                      <a:pt x="817" y="296"/>
                    </a:lnTo>
                    <a:lnTo>
                      <a:pt x="817" y="296"/>
                    </a:lnTo>
                    <a:lnTo>
                      <a:pt x="825" y="280"/>
                    </a:lnTo>
                    <a:lnTo>
                      <a:pt x="825" y="280"/>
                    </a:lnTo>
                    <a:lnTo>
                      <a:pt x="841" y="288"/>
                    </a:lnTo>
                    <a:lnTo>
                      <a:pt x="841" y="288"/>
                    </a:lnTo>
                    <a:lnTo>
                      <a:pt x="849" y="288"/>
                    </a:lnTo>
                    <a:lnTo>
                      <a:pt x="849" y="288"/>
                    </a:lnTo>
                    <a:lnTo>
                      <a:pt x="849" y="288"/>
                    </a:lnTo>
                    <a:lnTo>
                      <a:pt x="849" y="296"/>
                    </a:lnTo>
                    <a:lnTo>
                      <a:pt x="873" y="304"/>
                    </a:lnTo>
                    <a:lnTo>
                      <a:pt x="881" y="312"/>
                    </a:lnTo>
                    <a:lnTo>
                      <a:pt x="897" y="288"/>
                    </a:lnTo>
                    <a:lnTo>
                      <a:pt x="913" y="288"/>
                    </a:lnTo>
                    <a:lnTo>
                      <a:pt x="913" y="296"/>
                    </a:lnTo>
                    <a:lnTo>
                      <a:pt x="921" y="296"/>
                    </a:lnTo>
                    <a:lnTo>
                      <a:pt x="921" y="296"/>
                    </a:lnTo>
                    <a:lnTo>
                      <a:pt x="929" y="288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45" y="296"/>
                    </a:lnTo>
                    <a:lnTo>
                      <a:pt x="953" y="296"/>
                    </a:lnTo>
                    <a:lnTo>
                      <a:pt x="953" y="296"/>
                    </a:lnTo>
                    <a:lnTo>
                      <a:pt x="961" y="280"/>
                    </a:lnTo>
                    <a:lnTo>
                      <a:pt x="977" y="280"/>
                    </a:lnTo>
                    <a:lnTo>
                      <a:pt x="977" y="288"/>
                    </a:lnTo>
                    <a:lnTo>
                      <a:pt x="977" y="288"/>
                    </a:lnTo>
                    <a:lnTo>
                      <a:pt x="1001" y="304"/>
                    </a:lnTo>
                    <a:lnTo>
                      <a:pt x="1001" y="304"/>
                    </a:lnTo>
                    <a:lnTo>
                      <a:pt x="1017" y="304"/>
                    </a:lnTo>
                    <a:lnTo>
                      <a:pt x="1025" y="312"/>
                    </a:lnTo>
                    <a:lnTo>
                      <a:pt x="1025" y="312"/>
                    </a:lnTo>
                    <a:lnTo>
                      <a:pt x="1033" y="320"/>
                    </a:lnTo>
                    <a:lnTo>
                      <a:pt x="1033" y="320"/>
                    </a:lnTo>
                    <a:lnTo>
                      <a:pt x="1057" y="320"/>
                    </a:lnTo>
                    <a:lnTo>
                      <a:pt x="1065" y="320"/>
                    </a:lnTo>
                    <a:lnTo>
                      <a:pt x="1065" y="320"/>
                    </a:lnTo>
                    <a:lnTo>
                      <a:pt x="1065" y="376"/>
                    </a:lnTo>
                    <a:lnTo>
                      <a:pt x="1073" y="472"/>
                    </a:lnTo>
                    <a:lnTo>
                      <a:pt x="1073" y="472"/>
                    </a:lnTo>
                    <a:lnTo>
                      <a:pt x="1089" y="496"/>
                    </a:lnTo>
                    <a:lnTo>
                      <a:pt x="1089" y="496"/>
                    </a:lnTo>
                    <a:lnTo>
                      <a:pt x="1089" y="528"/>
                    </a:lnTo>
                    <a:lnTo>
                      <a:pt x="1089" y="528"/>
                    </a:lnTo>
                    <a:lnTo>
                      <a:pt x="1097" y="536"/>
                    </a:lnTo>
                    <a:lnTo>
                      <a:pt x="1097" y="536"/>
                    </a:lnTo>
                    <a:lnTo>
                      <a:pt x="1105" y="552"/>
                    </a:lnTo>
                    <a:lnTo>
                      <a:pt x="1105" y="560"/>
                    </a:lnTo>
                    <a:lnTo>
                      <a:pt x="1113" y="576"/>
                    </a:lnTo>
                    <a:lnTo>
                      <a:pt x="1113" y="600"/>
                    </a:lnTo>
                    <a:lnTo>
                      <a:pt x="1097" y="616"/>
                    </a:lnTo>
                    <a:lnTo>
                      <a:pt x="1097" y="632"/>
                    </a:lnTo>
                    <a:lnTo>
                      <a:pt x="1097" y="632"/>
                    </a:lnTo>
                    <a:lnTo>
                      <a:pt x="1105" y="632"/>
                    </a:lnTo>
                    <a:lnTo>
                      <a:pt x="1097" y="648"/>
                    </a:lnTo>
                    <a:lnTo>
                      <a:pt x="1097" y="648"/>
                    </a:lnTo>
                    <a:lnTo>
                      <a:pt x="1105" y="656"/>
                    </a:lnTo>
                    <a:lnTo>
                      <a:pt x="1105" y="664"/>
                    </a:lnTo>
                    <a:lnTo>
                      <a:pt x="1105" y="672"/>
                    </a:lnTo>
                    <a:lnTo>
                      <a:pt x="1097" y="680"/>
                    </a:lnTo>
                    <a:lnTo>
                      <a:pt x="1097" y="680"/>
                    </a:lnTo>
                    <a:lnTo>
                      <a:pt x="1089" y="680"/>
                    </a:lnTo>
                    <a:lnTo>
                      <a:pt x="1089" y="680"/>
                    </a:lnTo>
                    <a:lnTo>
                      <a:pt x="1081" y="696"/>
                    </a:lnTo>
                    <a:lnTo>
                      <a:pt x="1081" y="696"/>
                    </a:lnTo>
                    <a:lnTo>
                      <a:pt x="1089" y="704"/>
                    </a:lnTo>
                    <a:lnTo>
                      <a:pt x="1089" y="712"/>
                    </a:lnTo>
                    <a:lnTo>
                      <a:pt x="1089" y="712"/>
                    </a:lnTo>
                    <a:lnTo>
                      <a:pt x="1081" y="712"/>
                    </a:lnTo>
                    <a:lnTo>
                      <a:pt x="1081" y="712"/>
                    </a:lnTo>
                    <a:lnTo>
                      <a:pt x="1049" y="728"/>
                    </a:lnTo>
                    <a:lnTo>
                      <a:pt x="1009" y="744"/>
                    </a:lnTo>
                    <a:lnTo>
                      <a:pt x="1009" y="744"/>
                    </a:lnTo>
                    <a:lnTo>
                      <a:pt x="1017" y="736"/>
                    </a:lnTo>
                    <a:lnTo>
                      <a:pt x="1017" y="736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25" y="728"/>
                    </a:lnTo>
                    <a:lnTo>
                      <a:pt x="1025" y="728"/>
                    </a:lnTo>
                    <a:lnTo>
                      <a:pt x="1017" y="728"/>
                    </a:lnTo>
                    <a:lnTo>
                      <a:pt x="1017" y="728"/>
                    </a:lnTo>
                    <a:lnTo>
                      <a:pt x="1009" y="728"/>
                    </a:lnTo>
                    <a:lnTo>
                      <a:pt x="1009" y="728"/>
                    </a:lnTo>
                    <a:lnTo>
                      <a:pt x="1009" y="728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04"/>
                    </a:lnTo>
                    <a:lnTo>
                      <a:pt x="1009" y="712"/>
                    </a:lnTo>
                    <a:lnTo>
                      <a:pt x="1001" y="712"/>
                    </a:lnTo>
                    <a:lnTo>
                      <a:pt x="1001" y="720"/>
                    </a:lnTo>
                    <a:lnTo>
                      <a:pt x="1001" y="720"/>
                    </a:lnTo>
                    <a:lnTo>
                      <a:pt x="993" y="720"/>
                    </a:lnTo>
                    <a:lnTo>
                      <a:pt x="993" y="712"/>
                    </a:lnTo>
                    <a:lnTo>
                      <a:pt x="985" y="712"/>
                    </a:lnTo>
                    <a:lnTo>
                      <a:pt x="985" y="712"/>
                    </a:lnTo>
                    <a:lnTo>
                      <a:pt x="985" y="712"/>
                    </a:lnTo>
                    <a:lnTo>
                      <a:pt x="993" y="720"/>
                    </a:lnTo>
                    <a:lnTo>
                      <a:pt x="993" y="720"/>
                    </a:lnTo>
                    <a:lnTo>
                      <a:pt x="985" y="728"/>
                    </a:lnTo>
                    <a:lnTo>
                      <a:pt x="985" y="736"/>
                    </a:lnTo>
                    <a:lnTo>
                      <a:pt x="1001" y="744"/>
                    </a:lnTo>
                    <a:lnTo>
                      <a:pt x="1001" y="744"/>
                    </a:lnTo>
                    <a:lnTo>
                      <a:pt x="1001" y="752"/>
                    </a:lnTo>
                    <a:lnTo>
                      <a:pt x="985" y="768"/>
                    </a:lnTo>
                    <a:lnTo>
                      <a:pt x="985" y="768"/>
                    </a:lnTo>
                    <a:lnTo>
                      <a:pt x="977" y="768"/>
                    </a:lnTo>
                    <a:lnTo>
                      <a:pt x="977" y="768"/>
                    </a:lnTo>
                    <a:lnTo>
                      <a:pt x="969" y="784"/>
                    </a:lnTo>
                    <a:lnTo>
                      <a:pt x="969" y="784"/>
                    </a:lnTo>
                    <a:lnTo>
                      <a:pt x="977" y="784"/>
                    </a:lnTo>
                    <a:lnTo>
                      <a:pt x="977" y="784"/>
                    </a:lnTo>
                    <a:lnTo>
                      <a:pt x="969" y="792"/>
                    </a:lnTo>
                    <a:lnTo>
                      <a:pt x="937" y="816"/>
                    </a:lnTo>
                    <a:lnTo>
                      <a:pt x="921" y="816"/>
                    </a:lnTo>
                    <a:lnTo>
                      <a:pt x="905" y="832"/>
                    </a:lnTo>
                    <a:lnTo>
                      <a:pt x="889" y="840"/>
                    </a:lnTo>
                    <a:lnTo>
                      <a:pt x="881" y="848"/>
                    </a:lnTo>
                    <a:lnTo>
                      <a:pt x="873" y="848"/>
                    </a:lnTo>
                    <a:lnTo>
                      <a:pt x="881" y="840"/>
                    </a:lnTo>
                    <a:lnTo>
                      <a:pt x="889" y="840"/>
                    </a:lnTo>
                    <a:lnTo>
                      <a:pt x="897" y="832"/>
                    </a:lnTo>
                    <a:lnTo>
                      <a:pt x="929" y="808"/>
                    </a:lnTo>
                    <a:lnTo>
                      <a:pt x="929" y="808"/>
                    </a:lnTo>
                    <a:lnTo>
                      <a:pt x="929" y="808"/>
                    </a:lnTo>
                    <a:lnTo>
                      <a:pt x="889" y="832"/>
                    </a:lnTo>
                    <a:lnTo>
                      <a:pt x="889" y="824"/>
                    </a:lnTo>
                    <a:lnTo>
                      <a:pt x="889" y="824"/>
                    </a:lnTo>
                    <a:lnTo>
                      <a:pt x="889" y="824"/>
                    </a:lnTo>
                    <a:lnTo>
                      <a:pt x="889" y="808"/>
                    </a:lnTo>
                    <a:lnTo>
                      <a:pt x="889" y="808"/>
                    </a:lnTo>
                    <a:lnTo>
                      <a:pt x="881" y="824"/>
                    </a:lnTo>
                    <a:lnTo>
                      <a:pt x="873" y="824"/>
                    </a:lnTo>
                    <a:lnTo>
                      <a:pt x="873" y="824"/>
                    </a:lnTo>
                    <a:lnTo>
                      <a:pt x="873" y="816"/>
                    </a:lnTo>
                    <a:lnTo>
                      <a:pt x="873" y="816"/>
                    </a:lnTo>
                    <a:lnTo>
                      <a:pt x="873" y="824"/>
                    </a:lnTo>
                    <a:lnTo>
                      <a:pt x="873" y="824"/>
                    </a:lnTo>
                    <a:lnTo>
                      <a:pt x="865" y="832"/>
                    </a:lnTo>
                    <a:lnTo>
                      <a:pt x="865" y="832"/>
                    </a:lnTo>
                    <a:lnTo>
                      <a:pt x="865" y="824"/>
                    </a:lnTo>
                    <a:lnTo>
                      <a:pt x="857" y="816"/>
                    </a:lnTo>
                    <a:lnTo>
                      <a:pt x="849" y="816"/>
                    </a:lnTo>
                    <a:lnTo>
                      <a:pt x="849" y="816"/>
                    </a:lnTo>
                    <a:lnTo>
                      <a:pt x="857" y="832"/>
                    </a:lnTo>
                    <a:lnTo>
                      <a:pt x="857" y="832"/>
                    </a:lnTo>
                    <a:lnTo>
                      <a:pt x="865" y="840"/>
                    </a:lnTo>
                    <a:lnTo>
                      <a:pt x="873" y="840"/>
                    </a:lnTo>
                    <a:lnTo>
                      <a:pt x="865" y="848"/>
                    </a:lnTo>
                    <a:lnTo>
                      <a:pt x="865" y="848"/>
                    </a:lnTo>
                    <a:lnTo>
                      <a:pt x="857" y="848"/>
                    </a:lnTo>
                    <a:lnTo>
                      <a:pt x="849" y="856"/>
                    </a:lnTo>
                    <a:lnTo>
                      <a:pt x="849" y="856"/>
                    </a:lnTo>
                    <a:lnTo>
                      <a:pt x="841" y="856"/>
                    </a:lnTo>
                    <a:lnTo>
                      <a:pt x="841" y="840"/>
                    </a:lnTo>
                    <a:lnTo>
                      <a:pt x="841" y="840"/>
                    </a:lnTo>
                    <a:lnTo>
                      <a:pt x="833" y="840"/>
                    </a:lnTo>
                    <a:lnTo>
                      <a:pt x="825" y="824"/>
                    </a:lnTo>
                    <a:lnTo>
                      <a:pt x="825" y="824"/>
                    </a:lnTo>
                    <a:lnTo>
                      <a:pt x="833" y="840"/>
                    </a:lnTo>
                    <a:lnTo>
                      <a:pt x="833" y="840"/>
                    </a:lnTo>
                    <a:lnTo>
                      <a:pt x="841" y="848"/>
                    </a:lnTo>
                    <a:lnTo>
                      <a:pt x="841" y="848"/>
                    </a:lnTo>
                    <a:lnTo>
                      <a:pt x="833" y="848"/>
                    </a:lnTo>
                    <a:lnTo>
                      <a:pt x="833" y="848"/>
                    </a:lnTo>
                    <a:lnTo>
                      <a:pt x="833" y="864"/>
                    </a:lnTo>
                    <a:lnTo>
                      <a:pt x="833" y="864"/>
                    </a:lnTo>
                    <a:lnTo>
                      <a:pt x="825" y="872"/>
                    </a:lnTo>
                    <a:lnTo>
                      <a:pt x="825" y="872"/>
                    </a:lnTo>
                    <a:lnTo>
                      <a:pt x="825" y="864"/>
                    </a:lnTo>
                    <a:lnTo>
                      <a:pt x="825" y="864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01" y="880"/>
                    </a:lnTo>
                    <a:lnTo>
                      <a:pt x="801" y="880"/>
                    </a:lnTo>
                    <a:lnTo>
                      <a:pt x="801" y="888"/>
                    </a:lnTo>
                    <a:lnTo>
                      <a:pt x="801" y="888"/>
                    </a:lnTo>
                    <a:lnTo>
                      <a:pt x="809" y="880"/>
                    </a:lnTo>
                    <a:lnTo>
                      <a:pt x="809" y="880"/>
                    </a:lnTo>
                    <a:lnTo>
                      <a:pt x="817" y="880"/>
                    </a:lnTo>
                    <a:lnTo>
                      <a:pt x="817" y="880"/>
                    </a:lnTo>
                    <a:lnTo>
                      <a:pt x="817" y="880"/>
                    </a:lnTo>
                    <a:lnTo>
                      <a:pt x="809" y="888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768" y="904"/>
                    </a:lnTo>
                    <a:lnTo>
                      <a:pt x="768" y="904"/>
                    </a:lnTo>
                    <a:lnTo>
                      <a:pt x="777" y="904"/>
                    </a:lnTo>
                    <a:lnTo>
                      <a:pt x="777" y="904"/>
                    </a:lnTo>
                    <a:lnTo>
                      <a:pt x="785" y="904"/>
                    </a:lnTo>
                    <a:lnTo>
                      <a:pt x="785" y="904"/>
                    </a:lnTo>
                    <a:lnTo>
                      <a:pt x="785" y="912"/>
                    </a:lnTo>
                    <a:lnTo>
                      <a:pt x="785" y="920"/>
                    </a:lnTo>
                    <a:lnTo>
                      <a:pt x="793" y="920"/>
                    </a:lnTo>
                    <a:lnTo>
                      <a:pt x="793" y="920"/>
                    </a:lnTo>
                    <a:lnTo>
                      <a:pt x="785" y="952"/>
                    </a:lnTo>
                    <a:lnTo>
                      <a:pt x="777" y="960"/>
                    </a:lnTo>
                    <a:lnTo>
                      <a:pt x="777" y="960"/>
                    </a:lnTo>
                    <a:lnTo>
                      <a:pt x="777" y="952"/>
                    </a:lnTo>
                    <a:lnTo>
                      <a:pt x="777" y="944"/>
                    </a:lnTo>
                    <a:lnTo>
                      <a:pt x="768" y="944"/>
                    </a:lnTo>
                    <a:lnTo>
                      <a:pt x="768" y="944"/>
                    </a:lnTo>
                    <a:lnTo>
                      <a:pt x="768" y="944"/>
                    </a:lnTo>
                    <a:lnTo>
                      <a:pt x="768" y="952"/>
                    </a:lnTo>
                    <a:lnTo>
                      <a:pt x="760" y="960"/>
                    </a:lnTo>
                    <a:lnTo>
                      <a:pt x="760" y="960"/>
                    </a:lnTo>
                    <a:lnTo>
                      <a:pt x="752" y="952"/>
                    </a:lnTo>
                    <a:lnTo>
                      <a:pt x="752" y="952"/>
                    </a:lnTo>
                    <a:lnTo>
                      <a:pt x="752" y="960"/>
                    </a:lnTo>
                    <a:lnTo>
                      <a:pt x="752" y="960"/>
                    </a:lnTo>
                    <a:lnTo>
                      <a:pt x="752" y="960"/>
                    </a:lnTo>
                    <a:lnTo>
                      <a:pt x="760" y="968"/>
                    </a:lnTo>
                    <a:lnTo>
                      <a:pt x="760" y="968"/>
                    </a:lnTo>
                    <a:lnTo>
                      <a:pt x="777" y="968"/>
                    </a:lnTo>
                    <a:lnTo>
                      <a:pt x="777" y="968"/>
                    </a:lnTo>
                    <a:lnTo>
                      <a:pt x="777" y="976"/>
                    </a:lnTo>
                    <a:lnTo>
                      <a:pt x="777" y="976"/>
                    </a:lnTo>
                    <a:lnTo>
                      <a:pt x="768" y="1000"/>
                    </a:lnTo>
                    <a:lnTo>
                      <a:pt x="768" y="1000"/>
                    </a:lnTo>
                    <a:lnTo>
                      <a:pt x="768" y="1008"/>
                    </a:lnTo>
                    <a:lnTo>
                      <a:pt x="785" y="1032"/>
                    </a:lnTo>
                    <a:lnTo>
                      <a:pt x="785" y="1032"/>
                    </a:lnTo>
                    <a:lnTo>
                      <a:pt x="777" y="1056"/>
                    </a:lnTo>
                    <a:lnTo>
                      <a:pt x="777" y="1056"/>
                    </a:lnTo>
                    <a:lnTo>
                      <a:pt x="785" y="1064"/>
                    </a:lnTo>
                    <a:lnTo>
                      <a:pt x="793" y="1080"/>
                    </a:lnTo>
                    <a:lnTo>
                      <a:pt x="793" y="1088"/>
                    </a:lnTo>
                    <a:lnTo>
                      <a:pt x="793" y="1088"/>
                    </a:lnTo>
                    <a:lnTo>
                      <a:pt x="785" y="1096"/>
                    </a:lnTo>
                    <a:lnTo>
                      <a:pt x="777" y="1104"/>
                    </a:lnTo>
                    <a:lnTo>
                      <a:pt x="777" y="1104"/>
                    </a:lnTo>
                    <a:lnTo>
                      <a:pt x="768" y="1096"/>
                    </a:lnTo>
                    <a:lnTo>
                      <a:pt x="752" y="1080"/>
                    </a:lnTo>
                    <a:lnTo>
                      <a:pt x="728" y="1080"/>
                    </a:lnTo>
                    <a:lnTo>
                      <a:pt x="720" y="1080"/>
                    </a:lnTo>
                    <a:lnTo>
                      <a:pt x="704" y="1080"/>
                    </a:lnTo>
                    <a:lnTo>
                      <a:pt x="704" y="1080"/>
                    </a:lnTo>
                    <a:lnTo>
                      <a:pt x="680" y="1064"/>
                    </a:lnTo>
                    <a:lnTo>
                      <a:pt x="680" y="1064"/>
                    </a:lnTo>
                    <a:lnTo>
                      <a:pt x="664" y="1064"/>
                    </a:lnTo>
                    <a:lnTo>
                      <a:pt x="664" y="1064"/>
                    </a:lnTo>
                    <a:lnTo>
                      <a:pt x="664" y="1056"/>
                    </a:lnTo>
                    <a:lnTo>
                      <a:pt x="656" y="1048"/>
                    </a:lnTo>
                    <a:lnTo>
                      <a:pt x="632" y="1048"/>
                    </a:lnTo>
                    <a:lnTo>
                      <a:pt x="624" y="1048"/>
                    </a:lnTo>
                    <a:lnTo>
                      <a:pt x="624" y="1048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16" y="1016"/>
                    </a:lnTo>
                    <a:lnTo>
                      <a:pt x="608" y="984"/>
                    </a:lnTo>
                    <a:lnTo>
                      <a:pt x="600" y="984"/>
                    </a:lnTo>
                    <a:lnTo>
                      <a:pt x="600" y="984"/>
                    </a:lnTo>
                    <a:lnTo>
                      <a:pt x="600" y="968"/>
                    </a:lnTo>
                    <a:lnTo>
                      <a:pt x="600" y="960"/>
                    </a:lnTo>
                    <a:lnTo>
                      <a:pt x="600" y="960"/>
                    </a:lnTo>
                    <a:lnTo>
                      <a:pt x="592" y="952"/>
                    </a:lnTo>
                    <a:lnTo>
                      <a:pt x="592" y="952"/>
                    </a:lnTo>
                    <a:lnTo>
                      <a:pt x="592" y="944"/>
                    </a:lnTo>
                    <a:lnTo>
                      <a:pt x="592" y="920"/>
                    </a:lnTo>
                    <a:lnTo>
                      <a:pt x="576" y="920"/>
                    </a:lnTo>
                    <a:lnTo>
                      <a:pt x="552" y="888"/>
                    </a:lnTo>
                    <a:lnTo>
                      <a:pt x="544" y="864"/>
                    </a:lnTo>
                    <a:lnTo>
                      <a:pt x="536" y="856"/>
                    </a:lnTo>
                    <a:lnTo>
                      <a:pt x="528" y="848"/>
                    </a:lnTo>
                    <a:lnTo>
                      <a:pt x="496" y="776"/>
                    </a:lnTo>
                    <a:lnTo>
                      <a:pt x="488" y="768"/>
                    </a:lnTo>
                    <a:lnTo>
                      <a:pt x="488" y="768"/>
                    </a:lnTo>
                    <a:lnTo>
                      <a:pt x="480" y="744"/>
                    </a:lnTo>
                    <a:lnTo>
                      <a:pt x="456" y="728"/>
                    </a:lnTo>
                    <a:lnTo>
                      <a:pt x="448" y="720"/>
                    </a:lnTo>
                    <a:lnTo>
                      <a:pt x="432" y="696"/>
                    </a:lnTo>
                    <a:lnTo>
                      <a:pt x="400" y="696"/>
                    </a:lnTo>
                    <a:lnTo>
                      <a:pt x="368" y="688"/>
                    </a:lnTo>
                    <a:lnTo>
                      <a:pt x="360" y="680"/>
                    </a:lnTo>
                    <a:lnTo>
                      <a:pt x="360" y="680"/>
                    </a:lnTo>
                    <a:lnTo>
                      <a:pt x="352" y="680"/>
                    </a:lnTo>
                    <a:lnTo>
                      <a:pt x="344" y="696"/>
                    </a:lnTo>
                    <a:lnTo>
                      <a:pt x="336" y="696"/>
                    </a:lnTo>
                    <a:lnTo>
                      <a:pt x="336" y="688"/>
                    </a:lnTo>
                    <a:lnTo>
                      <a:pt x="336" y="688"/>
                    </a:lnTo>
                    <a:lnTo>
                      <a:pt x="328" y="688"/>
                    </a:lnTo>
                    <a:lnTo>
                      <a:pt x="320" y="688"/>
                    </a:lnTo>
                    <a:lnTo>
                      <a:pt x="304" y="704"/>
                    </a:lnTo>
                    <a:lnTo>
                      <a:pt x="304" y="728"/>
                    </a:lnTo>
                    <a:lnTo>
                      <a:pt x="296" y="736"/>
                    </a:lnTo>
                    <a:lnTo>
                      <a:pt x="296" y="744"/>
                    </a:lnTo>
                    <a:lnTo>
                      <a:pt x="288" y="744"/>
                    </a:lnTo>
                    <a:lnTo>
                      <a:pt x="280" y="760"/>
                    </a:lnTo>
                    <a:lnTo>
                      <a:pt x="280" y="760"/>
                    </a:lnTo>
                    <a:lnTo>
                      <a:pt x="280" y="768"/>
                    </a:lnTo>
                    <a:lnTo>
                      <a:pt x="264" y="768"/>
                    </a:lnTo>
                    <a:lnTo>
                      <a:pt x="256" y="760"/>
                    </a:lnTo>
                    <a:lnTo>
                      <a:pt x="216" y="736"/>
                    </a:lnTo>
                    <a:lnTo>
                      <a:pt x="208" y="728"/>
                    </a:lnTo>
                    <a:lnTo>
                      <a:pt x="208" y="728"/>
                    </a:lnTo>
                    <a:lnTo>
                      <a:pt x="192" y="720"/>
                    </a:lnTo>
                    <a:lnTo>
                      <a:pt x="176" y="704"/>
                    </a:lnTo>
                    <a:lnTo>
                      <a:pt x="160" y="688"/>
                    </a:lnTo>
                    <a:lnTo>
                      <a:pt x="152" y="672"/>
                    </a:lnTo>
                    <a:lnTo>
                      <a:pt x="152" y="672"/>
                    </a:lnTo>
                    <a:lnTo>
                      <a:pt x="152" y="648"/>
                    </a:lnTo>
                    <a:lnTo>
                      <a:pt x="152" y="640"/>
                    </a:lnTo>
                    <a:lnTo>
                      <a:pt x="144" y="632"/>
                    </a:lnTo>
                    <a:lnTo>
                      <a:pt x="144" y="632"/>
                    </a:lnTo>
                    <a:lnTo>
                      <a:pt x="136" y="616"/>
                    </a:lnTo>
                    <a:lnTo>
                      <a:pt x="136" y="608"/>
                    </a:lnTo>
                    <a:lnTo>
                      <a:pt x="136" y="608"/>
                    </a:lnTo>
                    <a:lnTo>
                      <a:pt x="128" y="584"/>
                    </a:lnTo>
                    <a:lnTo>
                      <a:pt x="96" y="560"/>
                    </a:lnTo>
                    <a:lnTo>
                      <a:pt x="88" y="552"/>
                    </a:lnTo>
                    <a:lnTo>
                      <a:pt x="80" y="544"/>
                    </a:lnTo>
                    <a:lnTo>
                      <a:pt x="72" y="528"/>
                    </a:lnTo>
                    <a:lnTo>
                      <a:pt x="48" y="496"/>
                    </a:lnTo>
                    <a:lnTo>
                      <a:pt x="48" y="496"/>
                    </a:lnTo>
                    <a:lnTo>
                      <a:pt x="32" y="496"/>
                    </a:lnTo>
                    <a:lnTo>
                      <a:pt x="32" y="496"/>
                    </a:lnTo>
                    <a:lnTo>
                      <a:pt x="16" y="456"/>
                    </a:lnTo>
                    <a:lnTo>
                      <a:pt x="16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48"/>
                    </a:lnTo>
                    <a:close/>
                  </a:path>
                </a:pathLst>
              </a:custGeom>
              <a:solidFill>
                <a:srgbClr val="0066CC">
                  <a:alpha val="24706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9" name="Freeform 65">
                <a:extLst>
                  <a:ext uri="{FF2B5EF4-FFF2-40B4-BE49-F238E27FC236}">
                    <a16:creationId xmlns:a16="http://schemas.microsoft.com/office/drawing/2014/main" id="{9A9A84F5-64BE-4D19-AAFD-557FB61660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0630" y="2862125"/>
                <a:ext cx="754239" cy="693447"/>
              </a:xfrm>
              <a:custGeom>
                <a:avLst/>
                <a:gdLst/>
                <a:ahLst/>
                <a:cxnLst>
                  <a:cxn ang="0">
                    <a:pos x="296" y="344"/>
                  </a:cxn>
                  <a:cxn ang="0">
                    <a:pos x="296" y="336"/>
                  </a:cxn>
                  <a:cxn ang="0">
                    <a:pos x="296" y="336"/>
                  </a:cxn>
                  <a:cxn ang="0">
                    <a:pos x="288" y="312"/>
                  </a:cxn>
                  <a:cxn ang="0">
                    <a:pos x="280" y="304"/>
                  </a:cxn>
                  <a:cxn ang="0">
                    <a:pos x="288" y="296"/>
                  </a:cxn>
                  <a:cxn ang="0">
                    <a:pos x="288" y="288"/>
                  </a:cxn>
                  <a:cxn ang="0">
                    <a:pos x="296" y="288"/>
                  </a:cxn>
                  <a:cxn ang="0">
                    <a:pos x="288" y="280"/>
                  </a:cxn>
                  <a:cxn ang="0">
                    <a:pos x="296" y="280"/>
                  </a:cxn>
                  <a:cxn ang="0">
                    <a:pos x="296" y="272"/>
                  </a:cxn>
                  <a:cxn ang="0">
                    <a:pos x="296" y="256"/>
                  </a:cxn>
                  <a:cxn ang="0">
                    <a:pos x="304" y="248"/>
                  </a:cxn>
                  <a:cxn ang="0">
                    <a:pos x="304" y="248"/>
                  </a:cxn>
                  <a:cxn ang="0">
                    <a:pos x="312" y="240"/>
                  </a:cxn>
                  <a:cxn ang="0">
                    <a:pos x="312" y="232"/>
                  </a:cxn>
                  <a:cxn ang="0">
                    <a:pos x="328" y="216"/>
                  </a:cxn>
                  <a:cxn ang="0">
                    <a:pos x="328" y="216"/>
                  </a:cxn>
                  <a:cxn ang="0">
                    <a:pos x="336" y="208"/>
                  </a:cxn>
                  <a:cxn ang="0">
                    <a:pos x="336" y="184"/>
                  </a:cxn>
                  <a:cxn ang="0">
                    <a:pos x="344" y="176"/>
                  </a:cxn>
                  <a:cxn ang="0">
                    <a:pos x="352" y="168"/>
                  </a:cxn>
                  <a:cxn ang="0">
                    <a:pos x="360" y="152"/>
                  </a:cxn>
                  <a:cxn ang="0">
                    <a:pos x="352" y="152"/>
                  </a:cxn>
                  <a:cxn ang="0">
                    <a:pos x="360" y="144"/>
                  </a:cxn>
                  <a:cxn ang="0">
                    <a:pos x="368" y="136"/>
                  </a:cxn>
                  <a:cxn ang="0">
                    <a:pos x="368" y="120"/>
                  </a:cxn>
                  <a:cxn ang="0">
                    <a:pos x="368" y="112"/>
                  </a:cxn>
                  <a:cxn ang="0">
                    <a:pos x="384" y="88"/>
                  </a:cxn>
                  <a:cxn ang="0">
                    <a:pos x="376" y="80"/>
                  </a:cxn>
                  <a:cxn ang="0">
                    <a:pos x="384" y="80"/>
                  </a:cxn>
                  <a:cxn ang="0">
                    <a:pos x="400" y="64"/>
                  </a:cxn>
                  <a:cxn ang="0">
                    <a:pos x="392" y="48"/>
                  </a:cxn>
                  <a:cxn ang="0">
                    <a:pos x="344" y="48"/>
                  </a:cxn>
                  <a:cxn ang="0">
                    <a:pos x="344" y="48"/>
                  </a:cxn>
                  <a:cxn ang="0">
                    <a:pos x="360" y="16"/>
                  </a:cxn>
                  <a:cxn ang="0">
                    <a:pos x="352" y="0"/>
                  </a:cxn>
                  <a:cxn ang="0">
                    <a:pos x="344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16" y="128"/>
                  </a:cxn>
                  <a:cxn ang="0">
                    <a:pos x="8" y="304"/>
                  </a:cxn>
                  <a:cxn ang="0">
                    <a:pos x="16" y="312"/>
                  </a:cxn>
                  <a:cxn ang="0">
                    <a:pos x="48" y="312"/>
                  </a:cxn>
                  <a:cxn ang="0">
                    <a:pos x="48" y="368"/>
                  </a:cxn>
                  <a:cxn ang="0">
                    <a:pos x="288" y="360"/>
                  </a:cxn>
                  <a:cxn ang="0">
                    <a:pos x="296" y="344"/>
                  </a:cxn>
                </a:cxnLst>
                <a:rect l="0" t="0" r="r" b="b"/>
                <a:pathLst>
                  <a:path w="400" h="368">
                    <a:moveTo>
                      <a:pt x="296" y="344"/>
                    </a:moveTo>
                    <a:lnTo>
                      <a:pt x="296" y="344"/>
                    </a:lnTo>
                    <a:lnTo>
                      <a:pt x="296" y="344"/>
                    </a:lnTo>
                    <a:lnTo>
                      <a:pt x="296" y="336"/>
                    </a:lnTo>
                    <a:lnTo>
                      <a:pt x="296" y="336"/>
                    </a:lnTo>
                    <a:lnTo>
                      <a:pt x="296" y="336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0" y="304"/>
                    </a:lnTo>
                    <a:lnTo>
                      <a:pt x="280" y="304"/>
                    </a:lnTo>
                    <a:lnTo>
                      <a:pt x="288" y="296"/>
                    </a:lnTo>
                    <a:lnTo>
                      <a:pt x="288" y="296"/>
                    </a:lnTo>
                    <a:lnTo>
                      <a:pt x="288" y="296"/>
                    </a:lnTo>
                    <a:lnTo>
                      <a:pt x="288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88" y="280"/>
                    </a:lnTo>
                    <a:lnTo>
                      <a:pt x="288" y="280"/>
                    </a:lnTo>
                    <a:lnTo>
                      <a:pt x="296" y="280"/>
                    </a:lnTo>
                    <a:lnTo>
                      <a:pt x="296" y="272"/>
                    </a:lnTo>
                    <a:lnTo>
                      <a:pt x="296" y="272"/>
                    </a:lnTo>
                    <a:lnTo>
                      <a:pt x="296" y="264"/>
                    </a:lnTo>
                    <a:lnTo>
                      <a:pt x="296" y="256"/>
                    </a:lnTo>
                    <a:lnTo>
                      <a:pt x="304" y="256"/>
                    </a:lnTo>
                    <a:lnTo>
                      <a:pt x="304" y="248"/>
                    </a:lnTo>
                    <a:lnTo>
                      <a:pt x="304" y="248"/>
                    </a:lnTo>
                    <a:lnTo>
                      <a:pt x="304" y="248"/>
                    </a:lnTo>
                    <a:lnTo>
                      <a:pt x="312" y="240"/>
                    </a:lnTo>
                    <a:lnTo>
                      <a:pt x="312" y="240"/>
                    </a:lnTo>
                    <a:lnTo>
                      <a:pt x="312" y="232"/>
                    </a:lnTo>
                    <a:lnTo>
                      <a:pt x="312" y="232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36" y="208"/>
                    </a:lnTo>
                    <a:lnTo>
                      <a:pt x="336" y="208"/>
                    </a:lnTo>
                    <a:lnTo>
                      <a:pt x="336" y="184"/>
                    </a:lnTo>
                    <a:lnTo>
                      <a:pt x="336" y="184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52" y="168"/>
                    </a:lnTo>
                    <a:lnTo>
                      <a:pt x="352" y="168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52" y="152"/>
                    </a:lnTo>
                    <a:lnTo>
                      <a:pt x="352" y="152"/>
                    </a:lnTo>
                    <a:lnTo>
                      <a:pt x="360" y="144"/>
                    </a:lnTo>
                    <a:lnTo>
                      <a:pt x="368" y="144"/>
                    </a:lnTo>
                    <a:lnTo>
                      <a:pt x="368" y="136"/>
                    </a:lnTo>
                    <a:lnTo>
                      <a:pt x="368" y="128"/>
                    </a:lnTo>
                    <a:lnTo>
                      <a:pt x="368" y="120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76" y="96"/>
                    </a:lnTo>
                    <a:lnTo>
                      <a:pt x="384" y="88"/>
                    </a:lnTo>
                    <a:lnTo>
                      <a:pt x="384" y="80"/>
                    </a:lnTo>
                    <a:lnTo>
                      <a:pt x="376" y="80"/>
                    </a:lnTo>
                    <a:lnTo>
                      <a:pt x="376" y="80"/>
                    </a:lnTo>
                    <a:lnTo>
                      <a:pt x="384" y="80"/>
                    </a:lnTo>
                    <a:lnTo>
                      <a:pt x="384" y="72"/>
                    </a:lnTo>
                    <a:lnTo>
                      <a:pt x="400" y="64"/>
                    </a:lnTo>
                    <a:lnTo>
                      <a:pt x="400" y="56"/>
                    </a:lnTo>
                    <a:lnTo>
                      <a:pt x="392" y="48"/>
                    </a:lnTo>
                    <a:lnTo>
                      <a:pt x="392" y="48"/>
                    </a:lnTo>
                    <a:lnTo>
                      <a:pt x="344" y="48"/>
                    </a:lnTo>
                    <a:lnTo>
                      <a:pt x="344" y="48"/>
                    </a:lnTo>
                    <a:lnTo>
                      <a:pt x="344" y="48"/>
                    </a:lnTo>
                    <a:lnTo>
                      <a:pt x="352" y="24"/>
                    </a:lnTo>
                    <a:lnTo>
                      <a:pt x="360" y="16"/>
                    </a:lnTo>
                    <a:lnTo>
                      <a:pt x="360" y="8"/>
                    </a:lnTo>
                    <a:lnTo>
                      <a:pt x="352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6" y="128"/>
                    </a:lnTo>
                    <a:lnTo>
                      <a:pt x="16" y="128"/>
                    </a:lnTo>
                    <a:lnTo>
                      <a:pt x="8" y="304"/>
                    </a:lnTo>
                    <a:lnTo>
                      <a:pt x="8" y="304"/>
                    </a:lnTo>
                    <a:lnTo>
                      <a:pt x="16" y="312"/>
                    </a:lnTo>
                    <a:lnTo>
                      <a:pt x="16" y="312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8" y="312"/>
                    </a:lnTo>
                    <a:lnTo>
                      <a:pt x="48" y="368"/>
                    </a:lnTo>
                    <a:lnTo>
                      <a:pt x="48" y="368"/>
                    </a:lnTo>
                    <a:lnTo>
                      <a:pt x="288" y="360"/>
                    </a:lnTo>
                    <a:lnTo>
                      <a:pt x="288" y="360"/>
                    </a:lnTo>
                    <a:lnTo>
                      <a:pt x="296" y="344"/>
                    </a:lnTo>
                    <a:close/>
                  </a:path>
                </a:pathLst>
              </a:custGeom>
              <a:solidFill>
                <a:srgbClr val="0066CC">
                  <a:alpha val="24706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EC33087-1815-4100-BA5B-17208AF3B1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2526" y="2320923"/>
              <a:ext cx="2243139" cy="2071686"/>
              <a:chOff x="3692490" y="2320968"/>
              <a:chExt cx="2775365" cy="2563591"/>
            </a:xfrm>
          </p:grpSpPr>
          <p:sp>
            <p:nvSpPr>
              <p:cNvPr id="44" name="Freeform 50">
                <a:extLst>
                  <a:ext uri="{FF2B5EF4-FFF2-40B4-BE49-F238E27FC236}">
                    <a16:creationId xmlns:a16="http://schemas.microsoft.com/office/drawing/2014/main" id="{9FB0F4DC-84B3-4699-B10C-F2E3A7F945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9211" y="3829655"/>
                <a:ext cx="1372951" cy="1054904"/>
              </a:xfrm>
              <a:custGeom>
                <a:avLst/>
                <a:gdLst/>
                <a:ahLst/>
                <a:cxnLst>
                  <a:cxn ang="0">
                    <a:pos x="536" y="40"/>
                  </a:cxn>
                  <a:cxn ang="0">
                    <a:pos x="520" y="64"/>
                  </a:cxn>
                  <a:cxn ang="0">
                    <a:pos x="528" y="40"/>
                  </a:cxn>
                  <a:cxn ang="0">
                    <a:pos x="552" y="80"/>
                  </a:cxn>
                  <a:cxn ang="0">
                    <a:pos x="568" y="104"/>
                  </a:cxn>
                  <a:cxn ang="0">
                    <a:pos x="600" y="160"/>
                  </a:cxn>
                  <a:cxn ang="0">
                    <a:pos x="584" y="144"/>
                  </a:cxn>
                  <a:cxn ang="0">
                    <a:pos x="616" y="192"/>
                  </a:cxn>
                  <a:cxn ang="0">
                    <a:pos x="664" y="296"/>
                  </a:cxn>
                  <a:cxn ang="0">
                    <a:pos x="704" y="368"/>
                  </a:cxn>
                  <a:cxn ang="0">
                    <a:pos x="720" y="384"/>
                  </a:cxn>
                  <a:cxn ang="0">
                    <a:pos x="720" y="472"/>
                  </a:cxn>
                  <a:cxn ang="0">
                    <a:pos x="712" y="544"/>
                  </a:cxn>
                  <a:cxn ang="0">
                    <a:pos x="672" y="552"/>
                  </a:cxn>
                  <a:cxn ang="0">
                    <a:pos x="640" y="544"/>
                  </a:cxn>
                  <a:cxn ang="0">
                    <a:pos x="656" y="552"/>
                  </a:cxn>
                  <a:cxn ang="0">
                    <a:pos x="656" y="536"/>
                  </a:cxn>
                  <a:cxn ang="0">
                    <a:pos x="648" y="520"/>
                  </a:cxn>
                  <a:cxn ang="0">
                    <a:pos x="640" y="536"/>
                  </a:cxn>
                  <a:cxn ang="0">
                    <a:pos x="584" y="488"/>
                  </a:cxn>
                  <a:cxn ang="0">
                    <a:pos x="552" y="440"/>
                  </a:cxn>
                  <a:cxn ang="0">
                    <a:pos x="536" y="408"/>
                  </a:cxn>
                  <a:cxn ang="0">
                    <a:pos x="528" y="392"/>
                  </a:cxn>
                  <a:cxn ang="0">
                    <a:pos x="528" y="408"/>
                  </a:cxn>
                  <a:cxn ang="0">
                    <a:pos x="496" y="384"/>
                  </a:cxn>
                  <a:cxn ang="0">
                    <a:pos x="480" y="344"/>
                  </a:cxn>
                  <a:cxn ang="0">
                    <a:pos x="480" y="312"/>
                  </a:cxn>
                  <a:cxn ang="0">
                    <a:pos x="464" y="328"/>
                  </a:cxn>
                  <a:cxn ang="0">
                    <a:pos x="456" y="288"/>
                  </a:cxn>
                  <a:cxn ang="0">
                    <a:pos x="456" y="216"/>
                  </a:cxn>
                  <a:cxn ang="0">
                    <a:pos x="440" y="184"/>
                  </a:cxn>
                  <a:cxn ang="0">
                    <a:pos x="408" y="184"/>
                  </a:cxn>
                  <a:cxn ang="0">
                    <a:pos x="392" y="160"/>
                  </a:cxn>
                  <a:cxn ang="0">
                    <a:pos x="328" y="104"/>
                  </a:cxn>
                  <a:cxn ang="0">
                    <a:pos x="288" y="120"/>
                  </a:cxn>
                  <a:cxn ang="0">
                    <a:pos x="248" y="144"/>
                  </a:cxn>
                  <a:cxn ang="0">
                    <a:pos x="248" y="136"/>
                  </a:cxn>
                  <a:cxn ang="0">
                    <a:pos x="208" y="160"/>
                  </a:cxn>
                  <a:cxn ang="0">
                    <a:pos x="208" y="152"/>
                  </a:cxn>
                  <a:cxn ang="0">
                    <a:pos x="200" y="136"/>
                  </a:cxn>
                  <a:cxn ang="0">
                    <a:pos x="192" y="120"/>
                  </a:cxn>
                  <a:cxn ang="0">
                    <a:pos x="184" y="96"/>
                  </a:cxn>
                  <a:cxn ang="0">
                    <a:pos x="168" y="112"/>
                  </a:cxn>
                  <a:cxn ang="0">
                    <a:pos x="104" y="96"/>
                  </a:cxn>
                  <a:cxn ang="0">
                    <a:pos x="120" y="88"/>
                  </a:cxn>
                  <a:cxn ang="0">
                    <a:pos x="80" y="96"/>
                  </a:cxn>
                  <a:cxn ang="0">
                    <a:pos x="48" y="104"/>
                  </a:cxn>
                  <a:cxn ang="0">
                    <a:pos x="56" y="88"/>
                  </a:cxn>
                  <a:cxn ang="0">
                    <a:pos x="40" y="80"/>
                  </a:cxn>
                  <a:cxn ang="0">
                    <a:pos x="32" y="104"/>
                  </a:cxn>
                  <a:cxn ang="0">
                    <a:pos x="24" y="104"/>
                  </a:cxn>
                  <a:cxn ang="0">
                    <a:pos x="24" y="96"/>
                  </a:cxn>
                  <a:cxn ang="0">
                    <a:pos x="8" y="64"/>
                  </a:cxn>
                  <a:cxn ang="0">
                    <a:pos x="224" y="24"/>
                  </a:cxn>
                  <a:cxn ang="0">
                    <a:pos x="464" y="32"/>
                  </a:cxn>
                  <a:cxn ang="0">
                    <a:pos x="488" y="40"/>
                  </a:cxn>
                  <a:cxn ang="0">
                    <a:pos x="488" y="0"/>
                  </a:cxn>
                  <a:cxn ang="0">
                    <a:pos x="528" y="16"/>
                  </a:cxn>
                </a:cxnLst>
                <a:rect l="0" t="0" r="r" b="b"/>
                <a:pathLst>
                  <a:path w="728" h="560">
                    <a:moveTo>
                      <a:pt x="528" y="32"/>
                    </a:moveTo>
                    <a:lnTo>
                      <a:pt x="528" y="32"/>
                    </a:lnTo>
                    <a:lnTo>
                      <a:pt x="536" y="32"/>
                    </a:lnTo>
                    <a:lnTo>
                      <a:pt x="536" y="32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28" y="40"/>
                    </a:lnTo>
                    <a:lnTo>
                      <a:pt x="520" y="40"/>
                    </a:lnTo>
                    <a:lnTo>
                      <a:pt x="520" y="56"/>
                    </a:lnTo>
                    <a:lnTo>
                      <a:pt x="520" y="64"/>
                    </a:lnTo>
                    <a:lnTo>
                      <a:pt x="520" y="64"/>
                    </a:lnTo>
                    <a:lnTo>
                      <a:pt x="520" y="56"/>
                    </a:lnTo>
                    <a:lnTo>
                      <a:pt x="520" y="56"/>
                    </a:lnTo>
                    <a:lnTo>
                      <a:pt x="520" y="48"/>
                    </a:lnTo>
                    <a:lnTo>
                      <a:pt x="528" y="40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52" y="80"/>
                    </a:lnTo>
                    <a:lnTo>
                      <a:pt x="552" y="80"/>
                    </a:lnTo>
                    <a:lnTo>
                      <a:pt x="552" y="96"/>
                    </a:lnTo>
                    <a:lnTo>
                      <a:pt x="552" y="96"/>
                    </a:lnTo>
                    <a:lnTo>
                      <a:pt x="560" y="112"/>
                    </a:lnTo>
                    <a:lnTo>
                      <a:pt x="560" y="112"/>
                    </a:lnTo>
                    <a:lnTo>
                      <a:pt x="568" y="104"/>
                    </a:lnTo>
                    <a:lnTo>
                      <a:pt x="568" y="104"/>
                    </a:lnTo>
                    <a:lnTo>
                      <a:pt x="576" y="112"/>
                    </a:lnTo>
                    <a:lnTo>
                      <a:pt x="584" y="136"/>
                    </a:lnTo>
                    <a:lnTo>
                      <a:pt x="592" y="144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600" y="168"/>
                    </a:lnTo>
                    <a:lnTo>
                      <a:pt x="608" y="176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24" y="224"/>
                    </a:lnTo>
                    <a:lnTo>
                      <a:pt x="664" y="296"/>
                    </a:lnTo>
                    <a:lnTo>
                      <a:pt x="688" y="328"/>
                    </a:lnTo>
                    <a:lnTo>
                      <a:pt x="696" y="344"/>
                    </a:lnTo>
                    <a:lnTo>
                      <a:pt x="704" y="352"/>
                    </a:lnTo>
                    <a:lnTo>
                      <a:pt x="704" y="360"/>
                    </a:lnTo>
                    <a:lnTo>
                      <a:pt x="704" y="368"/>
                    </a:lnTo>
                    <a:lnTo>
                      <a:pt x="704" y="368"/>
                    </a:lnTo>
                    <a:lnTo>
                      <a:pt x="720" y="376"/>
                    </a:lnTo>
                    <a:lnTo>
                      <a:pt x="712" y="376"/>
                    </a:lnTo>
                    <a:lnTo>
                      <a:pt x="712" y="376"/>
                    </a:lnTo>
                    <a:lnTo>
                      <a:pt x="720" y="384"/>
                    </a:lnTo>
                    <a:lnTo>
                      <a:pt x="720" y="384"/>
                    </a:lnTo>
                    <a:lnTo>
                      <a:pt x="720" y="408"/>
                    </a:lnTo>
                    <a:lnTo>
                      <a:pt x="728" y="448"/>
                    </a:lnTo>
                    <a:lnTo>
                      <a:pt x="720" y="472"/>
                    </a:lnTo>
                    <a:lnTo>
                      <a:pt x="720" y="472"/>
                    </a:lnTo>
                    <a:lnTo>
                      <a:pt x="720" y="480"/>
                    </a:lnTo>
                    <a:lnTo>
                      <a:pt x="712" y="496"/>
                    </a:lnTo>
                    <a:lnTo>
                      <a:pt x="712" y="512"/>
                    </a:lnTo>
                    <a:lnTo>
                      <a:pt x="712" y="520"/>
                    </a:lnTo>
                    <a:lnTo>
                      <a:pt x="712" y="544"/>
                    </a:lnTo>
                    <a:lnTo>
                      <a:pt x="704" y="544"/>
                    </a:lnTo>
                    <a:lnTo>
                      <a:pt x="696" y="544"/>
                    </a:lnTo>
                    <a:lnTo>
                      <a:pt x="696" y="544"/>
                    </a:lnTo>
                    <a:lnTo>
                      <a:pt x="688" y="552"/>
                    </a:lnTo>
                    <a:lnTo>
                      <a:pt x="672" y="552"/>
                    </a:lnTo>
                    <a:lnTo>
                      <a:pt x="672" y="552"/>
                    </a:lnTo>
                    <a:lnTo>
                      <a:pt x="672" y="552"/>
                    </a:lnTo>
                    <a:lnTo>
                      <a:pt x="664" y="560"/>
                    </a:lnTo>
                    <a:lnTo>
                      <a:pt x="648" y="560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8" y="544"/>
                    </a:lnTo>
                    <a:lnTo>
                      <a:pt x="656" y="552"/>
                    </a:lnTo>
                    <a:lnTo>
                      <a:pt x="656" y="552"/>
                    </a:lnTo>
                    <a:lnTo>
                      <a:pt x="664" y="544"/>
                    </a:lnTo>
                    <a:lnTo>
                      <a:pt x="664" y="544"/>
                    </a:lnTo>
                    <a:lnTo>
                      <a:pt x="656" y="536"/>
                    </a:lnTo>
                    <a:lnTo>
                      <a:pt x="656" y="536"/>
                    </a:lnTo>
                    <a:lnTo>
                      <a:pt x="664" y="528"/>
                    </a:lnTo>
                    <a:lnTo>
                      <a:pt x="664" y="528"/>
                    </a:lnTo>
                    <a:lnTo>
                      <a:pt x="656" y="512"/>
                    </a:lnTo>
                    <a:lnTo>
                      <a:pt x="648" y="520"/>
                    </a:lnTo>
                    <a:lnTo>
                      <a:pt x="648" y="520"/>
                    </a:lnTo>
                    <a:lnTo>
                      <a:pt x="656" y="528"/>
                    </a:lnTo>
                    <a:lnTo>
                      <a:pt x="648" y="536"/>
                    </a:lnTo>
                    <a:lnTo>
                      <a:pt x="640" y="536"/>
                    </a:lnTo>
                    <a:lnTo>
                      <a:pt x="640" y="536"/>
                    </a:lnTo>
                    <a:lnTo>
                      <a:pt x="640" y="536"/>
                    </a:lnTo>
                    <a:lnTo>
                      <a:pt x="624" y="504"/>
                    </a:lnTo>
                    <a:lnTo>
                      <a:pt x="600" y="488"/>
                    </a:lnTo>
                    <a:lnTo>
                      <a:pt x="584" y="488"/>
                    </a:lnTo>
                    <a:lnTo>
                      <a:pt x="584" y="488"/>
                    </a:lnTo>
                    <a:lnTo>
                      <a:pt x="584" y="488"/>
                    </a:lnTo>
                    <a:lnTo>
                      <a:pt x="576" y="488"/>
                    </a:lnTo>
                    <a:lnTo>
                      <a:pt x="568" y="480"/>
                    </a:lnTo>
                    <a:lnTo>
                      <a:pt x="568" y="448"/>
                    </a:lnTo>
                    <a:lnTo>
                      <a:pt x="552" y="440"/>
                    </a:lnTo>
                    <a:lnTo>
                      <a:pt x="552" y="440"/>
                    </a:lnTo>
                    <a:lnTo>
                      <a:pt x="552" y="440"/>
                    </a:lnTo>
                    <a:lnTo>
                      <a:pt x="544" y="432"/>
                    </a:lnTo>
                    <a:lnTo>
                      <a:pt x="536" y="424"/>
                    </a:lnTo>
                    <a:lnTo>
                      <a:pt x="536" y="408"/>
                    </a:lnTo>
                    <a:lnTo>
                      <a:pt x="536" y="408"/>
                    </a:lnTo>
                    <a:lnTo>
                      <a:pt x="528" y="400"/>
                    </a:lnTo>
                    <a:lnTo>
                      <a:pt x="528" y="400"/>
                    </a:lnTo>
                    <a:lnTo>
                      <a:pt x="536" y="384"/>
                    </a:lnTo>
                    <a:lnTo>
                      <a:pt x="536" y="384"/>
                    </a:lnTo>
                    <a:lnTo>
                      <a:pt x="528" y="392"/>
                    </a:lnTo>
                    <a:lnTo>
                      <a:pt x="528" y="392"/>
                    </a:lnTo>
                    <a:lnTo>
                      <a:pt x="512" y="384"/>
                    </a:lnTo>
                    <a:lnTo>
                      <a:pt x="512" y="384"/>
                    </a:lnTo>
                    <a:lnTo>
                      <a:pt x="528" y="400"/>
                    </a:lnTo>
                    <a:lnTo>
                      <a:pt x="528" y="408"/>
                    </a:lnTo>
                    <a:lnTo>
                      <a:pt x="520" y="408"/>
                    </a:lnTo>
                    <a:lnTo>
                      <a:pt x="520" y="408"/>
                    </a:lnTo>
                    <a:lnTo>
                      <a:pt x="504" y="392"/>
                    </a:lnTo>
                    <a:lnTo>
                      <a:pt x="496" y="384"/>
                    </a:lnTo>
                    <a:lnTo>
                      <a:pt x="496" y="384"/>
                    </a:lnTo>
                    <a:lnTo>
                      <a:pt x="496" y="376"/>
                    </a:lnTo>
                    <a:lnTo>
                      <a:pt x="496" y="376"/>
                    </a:lnTo>
                    <a:lnTo>
                      <a:pt x="472" y="344"/>
                    </a:lnTo>
                    <a:lnTo>
                      <a:pt x="472" y="344"/>
                    </a:lnTo>
                    <a:lnTo>
                      <a:pt x="480" y="344"/>
                    </a:lnTo>
                    <a:lnTo>
                      <a:pt x="480" y="344"/>
                    </a:lnTo>
                    <a:lnTo>
                      <a:pt x="480" y="344"/>
                    </a:lnTo>
                    <a:lnTo>
                      <a:pt x="480" y="328"/>
                    </a:lnTo>
                    <a:lnTo>
                      <a:pt x="480" y="312"/>
                    </a:lnTo>
                    <a:lnTo>
                      <a:pt x="480" y="312"/>
                    </a:lnTo>
                    <a:lnTo>
                      <a:pt x="472" y="296"/>
                    </a:lnTo>
                    <a:lnTo>
                      <a:pt x="472" y="296"/>
                    </a:lnTo>
                    <a:lnTo>
                      <a:pt x="464" y="312"/>
                    </a:lnTo>
                    <a:lnTo>
                      <a:pt x="464" y="320"/>
                    </a:lnTo>
                    <a:lnTo>
                      <a:pt x="464" y="328"/>
                    </a:lnTo>
                    <a:lnTo>
                      <a:pt x="464" y="328"/>
                    </a:lnTo>
                    <a:lnTo>
                      <a:pt x="448" y="312"/>
                    </a:lnTo>
                    <a:lnTo>
                      <a:pt x="448" y="312"/>
                    </a:lnTo>
                    <a:lnTo>
                      <a:pt x="456" y="304"/>
                    </a:lnTo>
                    <a:lnTo>
                      <a:pt x="456" y="288"/>
                    </a:lnTo>
                    <a:lnTo>
                      <a:pt x="448" y="272"/>
                    </a:lnTo>
                    <a:lnTo>
                      <a:pt x="448" y="272"/>
                    </a:lnTo>
                    <a:lnTo>
                      <a:pt x="456" y="264"/>
                    </a:lnTo>
                    <a:lnTo>
                      <a:pt x="456" y="224"/>
                    </a:lnTo>
                    <a:lnTo>
                      <a:pt x="456" y="216"/>
                    </a:lnTo>
                    <a:lnTo>
                      <a:pt x="456" y="216"/>
                    </a:lnTo>
                    <a:lnTo>
                      <a:pt x="448" y="200"/>
                    </a:lnTo>
                    <a:lnTo>
                      <a:pt x="448" y="200"/>
                    </a:lnTo>
                    <a:lnTo>
                      <a:pt x="448" y="200"/>
                    </a:lnTo>
                    <a:lnTo>
                      <a:pt x="440" y="184"/>
                    </a:lnTo>
                    <a:lnTo>
                      <a:pt x="432" y="184"/>
                    </a:lnTo>
                    <a:lnTo>
                      <a:pt x="432" y="184"/>
                    </a:lnTo>
                    <a:lnTo>
                      <a:pt x="432" y="184"/>
                    </a:lnTo>
                    <a:lnTo>
                      <a:pt x="416" y="184"/>
                    </a:lnTo>
                    <a:lnTo>
                      <a:pt x="408" y="184"/>
                    </a:lnTo>
                    <a:lnTo>
                      <a:pt x="408" y="176"/>
                    </a:lnTo>
                    <a:lnTo>
                      <a:pt x="416" y="176"/>
                    </a:lnTo>
                    <a:lnTo>
                      <a:pt x="408" y="168"/>
                    </a:lnTo>
                    <a:lnTo>
                      <a:pt x="392" y="160"/>
                    </a:lnTo>
                    <a:lnTo>
                      <a:pt x="392" y="160"/>
                    </a:lnTo>
                    <a:lnTo>
                      <a:pt x="376" y="152"/>
                    </a:lnTo>
                    <a:lnTo>
                      <a:pt x="376" y="144"/>
                    </a:lnTo>
                    <a:lnTo>
                      <a:pt x="360" y="128"/>
                    </a:lnTo>
                    <a:lnTo>
                      <a:pt x="352" y="112"/>
                    </a:lnTo>
                    <a:lnTo>
                      <a:pt x="328" y="104"/>
                    </a:lnTo>
                    <a:lnTo>
                      <a:pt x="312" y="104"/>
                    </a:lnTo>
                    <a:lnTo>
                      <a:pt x="296" y="104"/>
                    </a:lnTo>
                    <a:lnTo>
                      <a:pt x="288" y="112"/>
                    </a:lnTo>
                    <a:lnTo>
                      <a:pt x="288" y="120"/>
                    </a:lnTo>
                    <a:lnTo>
                      <a:pt x="288" y="120"/>
                    </a:lnTo>
                    <a:lnTo>
                      <a:pt x="288" y="120"/>
                    </a:lnTo>
                    <a:lnTo>
                      <a:pt x="272" y="120"/>
                    </a:lnTo>
                    <a:lnTo>
                      <a:pt x="264" y="136"/>
                    </a:lnTo>
                    <a:lnTo>
                      <a:pt x="256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36"/>
                    </a:lnTo>
                    <a:lnTo>
                      <a:pt x="248" y="136"/>
                    </a:lnTo>
                    <a:lnTo>
                      <a:pt x="240" y="152"/>
                    </a:lnTo>
                    <a:lnTo>
                      <a:pt x="232" y="152"/>
                    </a:lnTo>
                    <a:lnTo>
                      <a:pt x="224" y="152"/>
                    </a:lnTo>
                    <a:lnTo>
                      <a:pt x="208" y="160"/>
                    </a:lnTo>
                    <a:lnTo>
                      <a:pt x="208" y="160"/>
                    </a:lnTo>
                    <a:lnTo>
                      <a:pt x="208" y="160"/>
                    </a:lnTo>
                    <a:lnTo>
                      <a:pt x="200" y="152"/>
                    </a:lnTo>
                    <a:lnTo>
                      <a:pt x="200" y="152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44"/>
                    </a:lnTo>
                    <a:lnTo>
                      <a:pt x="208" y="144"/>
                    </a:lnTo>
                    <a:lnTo>
                      <a:pt x="200" y="136"/>
                    </a:lnTo>
                    <a:lnTo>
                      <a:pt x="200" y="136"/>
                    </a:lnTo>
                    <a:lnTo>
                      <a:pt x="176" y="120"/>
                    </a:lnTo>
                    <a:lnTo>
                      <a:pt x="176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84" y="112"/>
                    </a:lnTo>
                    <a:lnTo>
                      <a:pt x="176" y="112"/>
                    </a:lnTo>
                    <a:lnTo>
                      <a:pt x="176" y="112"/>
                    </a:lnTo>
                    <a:lnTo>
                      <a:pt x="184" y="96"/>
                    </a:lnTo>
                    <a:lnTo>
                      <a:pt x="184" y="96"/>
                    </a:lnTo>
                    <a:lnTo>
                      <a:pt x="168" y="96"/>
                    </a:lnTo>
                    <a:lnTo>
                      <a:pt x="168" y="96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52" y="104"/>
                    </a:lnTo>
                    <a:lnTo>
                      <a:pt x="120" y="96"/>
                    </a:lnTo>
                    <a:lnTo>
                      <a:pt x="104" y="96"/>
                    </a:lnTo>
                    <a:lnTo>
                      <a:pt x="104" y="96"/>
                    </a:lnTo>
                    <a:lnTo>
                      <a:pt x="104" y="96"/>
                    </a:lnTo>
                    <a:lnTo>
                      <a:pt x="112" y="96"/>
                    </a:lnTo>
                    <a:lnTo>
                      <a:pt x="128" y="96"/>
                    </a:lnTo>
                    <a:lnTo>
                      <a:pt x="136" y="88"/>
                    </a:lnTo>
                    <a:lnTo>
                      <a:pt x="136" y="88"/>
                    </a:lnTo>
                    <a:lnTo>
                      <a:pt x="120" y="88"/>
                    </a:lnTo>
                    <a:lnTo>
                      <a:pt x="120" y="88"/>
                    </a:lnTo>
                    <a:lnTo>
                      <a:pt x="88" y="88"/>
                    </a:lnTo>
                    <a:lnTo>
                      <a:pt x="88" y="88"/>
                    </a:lnTo>
                    <a:lnTo>
                      <a:pt x="80" y="96"/>
                    </a:lnTo>
                    <a:lnTo>
                      <a:pt x="80" y="96"/>
                    </a:lnTo>
                    <a:lnTo>
                      <a:pt x="64" y="96"/>
                    </a:lnTo>
                    <a:lnTo>
                      <a:pt x="56" y="104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88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40" y="80"/>
                    </a:lnTo>
                    <a:lnTo>
                      <a:pt x="40" y="80"/>
                    </a:lnTo>
                    <a:lnTo>
                      <a:pt x="40" y="88"/>
                    </a:lnTo>
                    <a:lnTo>
                      <a:pt x="40" y="88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32" y="104"/>
                    </a:lnTo>
                    <a:lnTo>
                      <a:pt x="32" y="112"/>
                    </a:lnTo>
                    <a:lnTo>
                      <a:pt x="32" y="112"/>
                    </a:lnTo>
                    <a:lnTo>
                      <a:pt x="16" y="112"/>
                    </a:lnTo>
                    <a:lnTo>
                      <a:pt x="16" y="112"/>
                    </a:lnTo>
                    <a:lnTo>
                      <a:pt x="24" y="104"/>
                    </a:lnTo>
                    <a:lnTo>
                      <a:pt x="24" y="96"/>
                    </a:lnTo>
                    <a:lnTo>
                      <a:pt x="24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24" y="96"/>
                    </a:lnTo>
                    <a:lnTo>
                      <a:pt x="16" y="88"/>
                    </a:lnTo>
                    <a:lnTo>
                      <a:pt x="16" y="88"/>
                    </a:lnTo>
                    <a:lnTo>
                      <a:pt x="24" y="88"/>
                    </a:lnTo>
                    <a:lnTo>
                      <a:pt x="24" y="72"/>
                    </a:lnTo>
                    <a:lnTo>
                      <a:pt x="8" y="64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24" y="24"/>
                    </a:lnTo>
                    <a:lnTo>
                      <a:pt x="224" y="24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464" y="32"/>
                    </a:lnTo>
                    <a:lnTo>
                      <a:pt x="464" y="32"/>
                    </a:lnTo>
                    <a:lnTo>
                      <a:pt x="472" y="48"/>
                    </a:lnTo>
                    <a:lnTo>
                      <a:pt x="472" y="48"/>
                    </a:lnTo>
                    <a:lnTo>
                      <a:pt x="488" y="48"/>
                    </a:lnTo>
                    <a:lnTo>
                      <a:pt x="488" y="48"/>
                    </a:lnTo>
                    <a:lnTo>
                      <a:pt x="488" y="40"/>
                    </a:lnTo>
                    <a:lnTo>
                      <a:pt x="480" y="32"/>
                    </a:lnTo>
                    <a:lnTo>
                      <a:pt x="480" y="24"/>
                    </a:lnTo>
                    <a:lnTo>
                      <a:pt x="480" y="8"/>
                    </a:lnTo>
                    <a:lnTo>
                      <a:pt x="488" y="0"/>
                    </a:lnTo>
                    <a:lnTo>
                      <a:pt x="488" y="0"/>
                    </a:lnTo>
                    <a:lnTo>
                      <a:pt x="496" y="8"/>
                    </a:lnTo>
                    <a:lnTo>
                      <a:pt x="512" y="8"/>
                    </a:lnTo>
                    <a:lnTo>
                      <a:pt x="520" y="8"/>
                    </a:lnTo>
                    <a:lnTo>
                      <a:pt x="528" y="8"/>
                    </a:lnTo>
                    <a:lnTo>
                      <a:pt x="528" y="16"/>
                    </a:lnTo>
                    <a:lnTo>
                      <a:pt x="528" y="16"/>
                    </a:lnTo>
                    <a:lnTo>
                      <a:pt x="528" y="32"/>
                    </a:lnTo>
                    <a:close/>
                  </a:path>
                </a:pathLst>
              </a:custGeom>
              <a:solidFill>
                <a:srgbClr val="00B050">
                  <a:alpha val="2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5" name="Freeform 51">
                <a:extLst>
                  <a:ext uri="{FF2B5EF4-FFF2-40B4-BE49-F238E27FC236}">
                    <a16:creationId xmlns:a16="http://schemas.microsoft.com/office/drawing/2014/main" id="{6D240C29-5ADF-4252-91EE-23E6E70DE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2490" y="3574279"/>
                <a:ext cx="844591" cy="752380"/>
              </a:xfrm>
              <a:custGeom>
                <a:avLst/>
                <a:gdLst/>
                <a:ahLst/>
                <a:cxnLst>
                  <a:cxn ang="0">
                    <a:pos x="40" y="264"/>
                  </a:cxn>
                  <a:cxn ang="0">
                    <a:pos x="48" y="208"/>
                  </a:cxn>
                  <a:cxn ang="0">
                    <a:pos x="24" y="160"/>
                  </a:cxn>
                  <a:cxn ang="0">
                    <a:pos x="8" y="104"/>
                  </a:cxn>
                  <a:cxn ang="0">
                    <a:pos x="240" y="0"/>
                  </a:cxn>
                  <a:cxn ang="0">
                    <a:pos x="248" y="8"/>
                  </a:cxn>
                  <a:cxn ang="0">
                    <a:pos x="256" y="24"/>
                  </a:cxn>
                  <a:cxn ang="0">
                    <a:pos x="256" y="40"/>
                  </a:cxn>
                  <a:cxn ang="0">
                    <a:pos x="256" y="56"/>
                  </a:cxn>
                  <a:cxn ang="0">
                    <a:pos x="264" y="64"/>
                  </a:cxn>
                  <a:cxn ang="0">
                    <a:pos x="256" y="80"/>
                  </a:cxn>
                  <a:cxn ang="0">
                    <a:pos x="248" y="96"/>
                  </a:cxn>
                  <a:cxn ang="0">
                    <a:pos x="240" y="112"/>
                  </a:cxn>
                  <a:cxn ang="0">
                    <a:pos x="232" y="144"/>
                  </a:cxn>
                  <a:cxn ang="0">
                    <a:pos x="224" y="160"/>
                  </a:cxn>
                  <a:cxn ang="0">
                    <a:pos x="224" y="168"/>
                  </a:cxn>
                  <a:cxn ang="0">
                    <a:pos x="216" y="192"/>
                  </a:cxn>
                  <a:cxn ang="0">
                    <a:pos x="376" y="192"/>
                  </a:cxn>
                  <a:cxn ang="0">
                    <a:pos x="376" y="240"/>
                  </a:cxn>
                  <a:cxn ang="0">
                    <a:pos x="384" y="280"/>
                  </a:cxn>
                  <a:cxn ang="0">
                    <a:pos x="360" y="264"/>
                  </a:cxn>
                  <a:cxn ang="0">
                    <a:pos x="320" y="288"/>
                  </a:cxn>
                  <a:cxn ang="0">
                    <a:pos x="376" y="288"/>
                  </a:cxn>
                  <a:cxn ang="0">
                    <a:pos x="392" y="288"/>
                  </a:cxn>
                  <a:cxn ang="0">
                    <a:pos x="376" y="304"/>
                  </a:cxn>
                  <a:cxn ang="0">
                    <a:pos x="400" y="304"/>
                  </a:cxn>
                  <a:cxn ang="0">
                    <a:pos x="408" y="288"/>
                  </a:cxn>
                  <a:cxn ang="0">
                    <a:pos x="408" y="296"/>
                  </a:cxn>
                  <a:cxn ang="0">
                    <a:pos x="424" y="312"/>
                  </a:cxn>
                  <a:cxn ang="0">
                    <a:pos x="408" y="320"/>
                  </a:cxn>
                  <a:cxn ang="0">
                    <a:pos x="392" y="344"/>
                  </a:cxn>
                  <a:cxn ang="0">
                    <a:pos x="408" y="360"/>
                  </a:cxn>
                  <a:cxn ang="0">
                    <a:pos x="440" y="368"/>
                  </a:cxn>
                  <a:cxn ang="0">
                    <a:pos x="448" y="376"/>
                  </a:cxn>
                  <a:cxn ang="0">
                    <a:pos x="440" y="392"/>
                  </a:cxn>
                  <a:cxn ang="0">
                    <a:pos x="424" y="392"/>
                  </a:cxn>
                  <a:cxn ang="0">
                    <a:pos x="416" y="376"/>
                  </a:cxn>
                  <a:cxn ang="0">
                    <a:pos x="384" y="368"/>
                  </a:cxn>
                  <a:cxn ang="0">
                    <a:pos x="368" y="352"/>
                  </a:cxn>
                  <a:cxn ang="0">
                    <a:pos x="360" y="360"/>
                  </a:cxn>
                  <a:cxn ang="0">
                    <a:pos x="352" y="368"/>
                  </a:cxn>
                  <a:cxn ang="0">
                    <a:pos x="352" y="392"/>
                  </a:cxn>
                  <a:cxn ang="0">
                    <a:pos x="328" y="368"/>
                  </a:cxn>
                  <a:cxn ang="0">
                    <a:pos x="312" y="368"/>
                  </a:cxn>
                  <a:cxn ang="0">
                    <a:pos x="288" y="392"/>
                  </a:cxn>
                  <a:cxn ang="0">
                    <a:pos x="296" y="376"/>
                  </a:cxn>
                  <a:cxn ang="0">
                    <a:pos x="264" y="384"/>
                  </a:cxn>
                  <a:cxn ang="0">
                    <a:pos x="248" y="352"/>
                  </a:cxn>
                  <a:cxn ang="0">
                    <a:pos x="224" y="352"/>
                  </a:cxn>
                  <a:cxn ang="0">
                    <a:pos x="216" y="328"/>
                  </a:cxn>
                  <a:cxn ang="0">
                    <a:pos x="200" y="320"/>
                  </a:cxn>
                  <a:cxn ang="0">
                    <a:pos x="168" y="336"/>
                  </a:cxn>
                  <a:cxn ang="0">
                    <a:pos x="184" y="352"/>
                  </a:cxn>
                  <a:cxn ang="0">
                    <a:pos x="88" y="336"/>
                  </a:cxn>
                  <a:cxn ang="0">
                    <a:pos x="72" y="328"/>
                  </a:cxn>
                  <a:cxn ang="0">
                    <a:pos x="64" y="312"/>
                  </a:cxn>
                  <a:cxn ang="0">
                    <a:pos x="64" y="328"/>
                  </a:cxn>
                  <a:cxn ang="0">
                    <a:pos x="64" y="336"/>
                  </a:cxn>
                  <a:cxn ang="0">
                    <a:pos x="24" y="336"/>
                  </a:cxn>
                  <a:cxn ang="0">
                    <a:pos x="40" y="304"/>
                  </a:cxn>
                </a:cxnLst>
                <a:rect l="0" t="0" r="r" b="b"/>
                <a:pathLst>
                  <a:path w="448" h="400">
                    <a:moveTo>
                      <a:pt x="40" y="304"/>
                    </a:moveTo>
                    <a:lnTo>
                      <a:pt x="40" y="288"/>
                    </a:lnTo>
                    <a:lnTo>
                      <a:pt x="32" y="280"/>
                    </a:lnTo>
                    <a:lnTo>
                      <a:pt x="32" y="280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32" y="264"/>
                    </a:lnTo>
                    <a:lnTo>
                      <a:pt x="32" y="248"/>
                    </a:lnTo>
                    <a:lnTo>
                      <a:pt x="48" y="232"/>
                    </a:lnTo>
                    <a:lnTo>
                      <a:pt x="48" y="208"/>
                    </a:lnTo>
                    <a:lnTo>
                      <a:pt x="40" y="192"/>
                    </a:lnTo>
                    <a:lnTo>
                      <a:pt x="40" y="184"/>
                    </a:lnTo>
                    <a:lnTo>
                      <a:pt x="32" y="168"/>
                    </a:lnTo>
                    <a:lnTo>
                      <a:pt x="32" y="168"/>
                    </a:lnTo>
                    <a:lnTo>
                      <a:pt x="24" y="160"/>
                    </a:lnTo>
                    <a:lnTo>
                      <a:pt x="24" y="160"/>
                    </a:lnTo>
                    <a:lnTo>
                      <a:pt x="24" y="128"/>
                    </a:lnTo>
                    <a:lnTo>
                      <a:pt x="24" y="128"/>
                    </a:lnTo>
                    <a:lnTo>
                      <a:pt x="8" y="104"/>
                    </a:lnTo>
                    <a:lnTo>
                      <a:pt x="8" y="10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48" y="8"/>
                    </a:lnTo>
                    <a:lnTo>
                      <a:pt x="248" y="8"/>
                    </a:lnTo>
                    <a:lnTo>
                      <a:pt x="248" y="16"/>
                    </a:lnTo>
                    <a:lnTo>
                      <a:pt x="248" y="24"/>
                    </a:lnTo>
                    <a:lnTo>
                      <a:pt x="248" y="24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48" y="32"/>
                    </a:lnTo>
                    <a:lnTo>
                      <a:pt x="248" y="32"/>
                    </a:lnTo>
                    <a:lnTo>
                      <a:pt x="248" y="40"/>
                    </a:lnTo>
                    <a:lnTo>
                      <a:pt x="248" y="40"/>
                    </a:lnTo>
                    <a:lnTo>
                      <a:pt x="256" y="40"/>
                    </a:lnTo>
                    <a:lnTo>
                      <a:pt x="256" y="40"/>
                    </a:lnTo>
                    <a:lnTo>
                      <a:pt x="256" y="48"/>
                    </a:lnTo>
                    <a:lnTo>
                      <a:pt x="256" y="48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64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64" y="80"/>
                    </a:lnTo>
                    <a:lnTo>
                      <a:pt x="256" y="80"/>
                    </a:lnTo>
                    <a:lnTo>
                      <a:pt x="248" y="80"/>
                    </a:lnTo>
                    <a:lnTo>
                      <a:pt x="248" y="88"/>
                    </a:lnTo>
                    <a:lnTo>
                      <a:pt x="256" y="88"/>
                    </a:lnTo>
                    <a:lnTo>
                      <a:pt x="256" y="88"/>
                    </a:lnTo>
                    <a:lnTo>
                      <a:pt x="248" y="96"/>
                    </a:lnTo>
                    <a:lnTo>
                      <a:pt x="248" y="104"/>
                    </a:lnTo>
                    <a:lnTo>
                      <a:pt x="248" y="120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40" y="112"/>
                    </a:lnTo>
                    <a:lnTo>
                      <a:pt x="232" y="136"/>
                    </a:lnTo>
                    <a:lnTo>
                      <a:pt x="232" y="136"/>
                    </a:lnTo>
                    <a:lnTo>
                      <a:pt x="224" y="144"/>
                    </a:lnTo>
                    <a:lnTo>
                      <a:pt x="224" y="144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24" y="152"/>
                    </a:lnTo>
                    <a:lnTo>
                      <a:pt x="224" y="152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16" y="168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76"/>
                    </a:lnTo>
                    <a:lnTo>
                      <a:pt x="208" y="184"/>
                    </a:lnTo>
                    <a:lnTo>
                      <a:pt x="208" y="192"/>
                    </a:lnTo>
                    <a:lnTo>
                      <a:pt x="216" y="192"/>
                    </a:lnTo>
                    <a:lnTo>
                      <a:pt x="216" y="192"/>
                    </a:lnTo>
                    <a:lnTo>
                      <a:pt x="216" y="192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376" y="192"/>
                    </a:lnTo>
                    <a:lnTo>
                      <a:pt x="376" y="192"/>
                    </a:lnTo>
                    <a:lnTo>
                      <a:pt x="376" y="216"/>
                    </a:lnTo>
                    <a:lnTo>
                      <a:pt x="376" y="216"/>
                    </a:lnTo>
                    <a:lnTo>
                      <a:pt x="368" y="224"/>
                    </a:lnTo>
                    <a:lnTo>
                      <a:pt x="368" y="240"/>
                    </a:lnTo>
                    <a:lnTo>
                      <a:pt x="376" y="240"/>
                    </a:lnTo>
                    <a:lnTo>
                      <a:pt x="392" y="264"/>
                    </a:lnTo>
                    <a:lnTo>
                      <a:pt x="392" y="272"/>
                    </a:lnTo>
                    <a:lnTo>
                      <a:pt x="392" y="272"/>
                    </a:lnTo>
                    <a:lnTo>
                      <a:pt x="384" y="280"/>
                    </a:lnTo>
                    <a:lnTo>
                      <a:pt x="384" y="280"/>
                    </a:lnTo>
                    <a:lnTo>
                      <a:pt x="368" y="272"/>
                    </a:lnTo>
                    <a:lnTo>
                      <a:pt x="368" y="272"/>
                    </a:lnTo>
                    <a:lnTo>
                      <a:pt x="360" y="272"/>
                    </a:lnTo>
                    <a:lnTo>
                      <a:pt x="360" y="272"/>
                    </a:lnTo>
                    <a:lnTo>
                      <a:pt x="360" y="264"/>
                    </a:lnTo>
                    <a:lnTo>
                      <a:pt x="352" y="256"/>
                    </a:lnTo>
                    <a:lnTo>
                      <a:pt x="344" y="256"/>
                    </a:lnTo>
                    <a:lnTo>
                      <a:pt x="336" y="264"/>
                    </a:lnTo>
                    <a:lnTo>
                      <a:pt x="328" y="272"/>
                    </a:lnTo>
                    <a:lnTo>
                      <a:pt x="320" y="288"/>
                    </a:lnTo>
                    <a:lnTo>
                      <a:pt x="320" y="296"/>
                    </a:lnTo>
                    <a:lnTo>
                      <a:pt x="344" y="296"/>
                    </a:lnTo>
                    <a:lnTo>
                      <a:pt x="360" y="296"/>
                    </a:lnTo>
                    <a:lnTo>
                      <a:pt x="368" y="288"/>
                    </a:lnTo>
                    <a:lnTo>
                      <a:pt x="376" y="288"/>
                    </a:lnTo>
                    <a:lnTo>
                      <a:pt x="376" y="288"/>
                    </a:lnTo>
                    <a:lnTo>
                      <a:pt x="376" y="288"/>
                    </a:lnTo>
                    <a:lnTo>
                      <a:pt x="384" y="280"/>
                    </a:lnTo>
                    <a:lnTo>
                      <a:pt x="384" y="280"/>
                    </a:lnTo>
                    <a:lnTo>
                      <a:pt x="392" y="288"/>
                    </a:lnTo>
                    <a:lnTo>
                      <a:pt x="392" y="288"/>
                    </a:lnTo>
                    <a:lnTo>
                      <a:pt x="384" y="296"/>
                    </a:lnTo>
                    <a:lnTo>
                      <a:pt x="384" y="296"/>
                    </a:lnTo>
                    <a:lnTo>
                      <a:pt x="376" y="296"/>
                    </a:lnTo>
                    <a:lnTo>
                      <a:pt x="376" y="304"/>
                    </a:lnTo>
                    <a:lnTo>
                      <a:pt x="384" y="304"/>
                    </a:lnTo>
                    <a:lnTo>
                      <a:pt x="392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296"/>
                    </a:lnTo>
                    <a:lnTo>
                      <a:pt x="400" y="296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96"/>
                    </a:lnTo>
                    <a:lnTo>
                      <a:pt x="408" y="296"/>
                    </a:lnTo>
                    <a:lnTo>
                      <a:pt x="408" y="296"/>
                    </a:lnTo>
                    <a:lnTo>
                      <a:pt x="416" y="296"/>
                    </a:lnTo>
                    <a:lnTo>
                      <a:pt x="408" y="312"/>
                    </a:lnTo>
                    <a:lnTo>
                      <a:pt x="416" y="312"/>
                    </a:lnTo>
                    <a:lnTo>
                      <a:pt x="416" y="312"/>
                    </a:lnTo>
                    <a:lnTo>
                      <a:pt x="424" y="312"/>
                    </a:lnTo>
                    <a:lnTo>
                      <a:pt x="424" y="312"/>
                    </a:lnTo>
                    <a:lnTo>
                      <a:pt x="424" y="320"/>
                    </a:lnTo>
                    <a:lnTo>
                      <a:pt x="424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392" y="336"/>
                    </a:lnTo>
                    <a:lnTo>
                      <a:pt x="392" y="344"/>
                    </a:lnTo>
                    <a:lnTo>
                      <a:pt x="392" y="352"/>
                    </a:lnTo>
                    <a:lnTo>
                      <a:pt x="400" y="352"/>
                    </a:lnTo>
                    <a:lnTo>
                      <a:pt x="400" y="352"/>
                    </a:lnTo>
                    <a:lnTo>
                      <a:pt x="408" y="352"/>
                    </a:lnTo>
                    <a:lnTo>
                      <a:pt x="408" y="360"/>
                    </a:lnTo>
                    <a:lnTo>
                      <a:pt x="408" y="360"/>
                    </a:lnTo>
                    <a:lnTo>
                      <a:pt x="424" y="360"/>
                    </a:lnTo>
                    <a:lnTo>
                      <a:pt x="424" y="360"/>
                    </a:lnTo>
                    <a:lnTo>
                      <a:pt x="424" y="360"/>
                    </a:lnTo>
                    <a:lnTo>
                      <a:pt x="440" y="368"/>
                    </a:lnTo>
                    <a:lnTo>
                      <a:pt x="440" y="368"/>
                    </a:lnTo>
                    <a:lnTo>
                      <a:pt x="440" y="376"/>
                    </a:lnTo>
                    <a:lnTo>
                      <a:pt x="440" y="376"/>
                    </a:lnTo>
                    <a:lnTo>
                      <a:pt x="448" y="376"/>
                    </a:lnTo>
                    <a:lnTo>
                      <a:pt x="448" y="376"/>
                    </a:lnTo>
                    <a:lnTo>
                      <a:pt x="448" y="384"/>
                    </a:lnTo>
                    <a:lnTo>
                      <a:pt x="448" y="384"/>
                    </a:lnTo>
                    <a:lnTo>
                      <a:pt x="440" y="384"/>
                    </a:lnTo>
                    <a:lnTo>
                      <a:pt x="440" y="384"/>
                    </a:lnTo>
                    <a:lnTo>
                      <a:pt x="440" y="392"/>
                    </a:lnTo>
                    <a:lnTo>
                      <a:pt x="440" y="392"/>
                    </a:lnTo>
                    <a:lnTo>
                      <a:pt x="432" y="384"/>
                    </a:lnTo>
                    <a:lnTo>
                      <a:pt x="432" y="384"/>
                    </a:lnTo>
                    <a:lnTo>
                      <a:pt x="424" y="400"/>
                    </a:lnTo>
                    <a:lnTo>
                      <a:pt x="424" y="392"/>
                    </a:lnTo>
                    <a:lnTo>
                      <a:pt x="424" y="392"/>
                    </a:lnTo>
                    <a:lnTo>
                      <a:pt x="424" y="384"/>
                    </a:lnTo>
                    <a:lnTo>
                      <a:pt x="424" y="384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00" y="368"/>
                    </a:lnTo>
                    <a:lnTo>
                      <a:pt x="384" y="368"/>
                    </a:lnTo>
                    <a:lnTo>
                      <a:pt x="384" y="368"/>
                    </a:lnTo>
                    <a:lnTo>
                      <a:pt x="384" y="360"/>
                    </a:lnTo>
                    <a:lnTo>
                      <a:pt x="376" y="352"/>
                    </a:lnTo>
                    <a:lnTo>
                      <a:pt x="368" y="352"/>
                    </a:lnTo>
                    <a:lnTo>
                      <a:pt x="368" y="352"/>
                    </a:lnTo>
                    <a:lnTo>
                      <a:pt x="368" y="352"/>
                    </a:lnTo>
                    <a:lnTo>
                      <a:pt x="352" y="344"/>
                    </a:lnTo>
                    <a:lnTo>
                      <a:pt x="352" y="344"/>
                    </a:lnTo>
                    <a:lnTo>
                      <a:pt x="352" y="344"/>
                    </a:lnTo>
                    <a:lnTo>
                      <a:pt x="360" y="360"/>
                    </a:lnTo>
                    <a:lnTo>
                      <a:pt x="360" y="360"/>
                    </a:lnTo>
                    <a:lnTo>
                      <a:pt x="360" y="368"/>
                    </a:lnTo>
                    <a:lnTo>
                      <a:pt x="360" y="368"/>
                    </a:lnTo>
                    <a:lnTo>
                      <a:pt x="360" y="360"/>
                    </a:lnTo>
                    <a:lnTo>
                      <a:pt x="352" y="360"/>
                    </a:lnTo>
                    <a:lnTo>
                      <a:pt x="352" y="368"/>
                    </a:lnTo>
                    <a:lnTo>
                      <a:pt x="352" y="376"/>
                    </a:lnTo>
                    <a:lnTo>
                      <a:pt x="360" y="384"/>
                    </a:lnTo>
                    <a:lnTo>
                      <a:pt x="360" y="384"/>
                    </a:lnTo>
                    <a:lnTo>
                      <a:pt x="352" y="392"/>
                    </a:lnTo>
                    <a:lnTo>
                      <a:pt x="352" y="392"/>
                    </a:lnTo>
                    <a:lnTo>
                      <a:pt x="344" y="392"/>
                    </a:lnTo>
                    <a:lnTo>
                      <a:pt x="344" y="384"/>
                    </a:lnTo>
                    <a:lnTo>
                      <a:pt x="344" y="384"/>
                    </a:lnTo>
                    <a:lnTo>
                      <a:pt x="336" y="368"/>
                    </a:lnTo>
                    <a:lnTo>
                      <a:pt x="328" y="368"/>
                    </a:lnTo>
                    <a:lnTo>
                      <a:pt x="328" y="368"/>
                    </a:lnTo>
                    <a:lnTo>
                      <a:pt x="320" y="376"/>
                    </a:lnTo>
                    <a:lnTo>
                      <a:pt x="320" y="376"/>
                    </a:lnTo>
                    <a:lnTo>
                      <a:pt x="312" y="368"/>
                    </a:lnTo>
                    <a:lnTo>
                      <a:pt x="312" y="368"/>
                    </a:lnTo>
                    <a:lnTo>
                      <a:pt x="312" y="376"/>
                    </a:lnTo>
                    <a:lnTo>
                      <a:pt x="312" y="376"/>
                    </a:lnTo>
                    <a:lnTo>
                      <a:pt x="304" y="392"/>
                    </a:lnTo>
                    <a:lnTo>
                      <a:pt x="296" y="392"/>
                    </a:lnTo>
                    <a:lnTo>
                      <a:pt x="288" y="392"/>
                    </a:lnTo>
                    <a:lnTo>
                      <a:pt x="288" y="392"/>
                    </a:lnTo>
                    <a:lnTo>
                      <a:pt x="288" y="384"/>
                    </a:lnTo>
                    <a:lnTo>
                      <a:pt x="288" y="376"/>
                    </a:lnTo>
                    <a:lnTo>
                      <a:pt x="296" y="376"/>
                    </a:lnTo>
                    <a:lnTo>
                      <a:pt x="296" y="376"/>
                    </a:lnTo>
                    <a:lnTo>
                      <a:pt x="280" y="376"/>
                    </a:lnTo>
                    <a:lnTo>
                      <a:pt x="280" y="376"/>
                    </a:lnTo>
                    <a:lnTo>
                      <a:pt x="280" y="384"/>
                    </a:lnTo>
                    <a:lnTo>
                      <a:pt x="280" y="384"/>
                    </a:lnTo>
                    <a:lnTo>
                      <a:pt x="264" y="384"/>
                    </a:lnTo>
                    <a:lnTo>
                      <a:pt x="264" y="384"/>
                    </a:lnTo>
                    <a:lnTo>
                      <a:pt x="272" y="376"/>
                    </a:lnTo>
                    <a:lnTo>
                      <a:pt x="272" y="376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32" y="352"/>
                    </a:lnTo>
                    <a:lnTo>
                      <a:pt x="232" y="352"/>
                    </a:lnTo>
                    <a:lnTo>
                      <a:pt x="224" y="352"/>
                    </a:lnTo>
                    <a:lnTo>
                      <a:pt x="224" y="352"/>
                    </a:lnTo>
                    <a:lnTo>
                      <a:pt x="224" y="344"/>
                    </a:lnTo>
                    <a:lnTo>
                      <a:pt x="224" y="344"/>
                    </a:lnTo>
                    <a:lnTo>
                      <a:pt x="224" y="336"/>
                    </a:lnTo>
                    <a:lnTo>
                      <a:pt x="224" y="336"/>
                    </a:lnTo>
                    <a:lnTo>
                      <a:pt x="216" y="328"/>
                    </a:lnTo>
                    <a:lnTo>
                      <a:pt x="208" y="328"/>
                    </a:lnTo>
                    <a:lnTo>
                      <a:pt x="208" y="336"/>
                    </a:lnTo>
                    <a:lnTo>
                      <a:pt x="200" y="336"/>
                    </a:lnTo>
                    <a:lnTo>
                      <a:pt x="200" y="328"/>
                    </a:lnTo>
                    <a:lnTo>
                      <a:pt x="200" y="320"/>
                    </a:lnTo>
                    <a:lnTo>
                      <a:pt x="200" y="320"/>
                    </a:lnTo>
                    <a:lnTo>
                      <a:pt x="192" y="328"/>
                    </a:lnTo>
                    <a:lnTo>
                      <a:pt x="192" y="328"/>
                    </a:lnTo>
                    <a:lnTo>
                      <a:pt x="176" y="336"/>
                    </a:lnTo>
                    <a:lnTo>
                      <a:pt x="168" y="336"/>
                    </a:lnTo>
                    <a:lnTo>
                      <a:pt x="168" y="336"/>
                    </a:lnTo>
                    <a:lnTo>
                      <a:pt x="184" y="344"/>
                    </a:lnTo>
                    <a:lnTo>
                      <a:pt x="184" y="344"/>
                    </a:lnTo>
                    <a:lnTo>
                      <a:pt x="184" y="352"/>
                    </a:lnTo>
                    <a:lnTo>
                      <a:pt x="184" y="352"/>
                    </a:lnTo>
                    <a:lnTo>
                      <a:pt x="168" y="360"/>
                    </a:lnTo>
                    <a:lnTo>
                      <a:pt x="168" y="360"/>
                    </a:lnTo>
                    <a:lnTo>
                      <a:pt x="144" y="352"/>
                    </a:lnTo>
                    <a:lnTo>
                      <a:pt x="104" y="352"/>
                    </a:lnTo>
                    <a:lnTo>
                      <a:pt x="88" y="336"/>
                    </a:lnTo>
                    <a:lnTo>
                      <a:pt x="88" y="336"/>
                    </a:lnTo>
                    <a:lnTo>
                      <a:pt x="72" y="336"/>
                    </a:lnTo>
                    <a:lnTo>
                      <a:pt x="72" y="336"/>
                    </a:lnTo>
                    <a:lnTo>
                      <a:pt x="72" y="328"/>
                    </a:lnTo>
                    <a:lnTo>
                      <a:pt x="72" y="328"/>
                    </a:lnTo>
                    <a:lnTo>
                      <a:pt x="80" y="320"/>
                    </a:lnTo>
                    <a:lnTo>
                      <a:pt x="80" y="320"/>
                    </a:lnTo>
                    <a:lnTo>
                      <a:pt x="72" y="304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64" y="320"/>
                    </a:lnTo>
                    <a:lnTo>
                      <a:pt x="64" y="328"/>
                    </a:lnTo>
                    <a:lnTo>
                      <a:pt x="64" y="328"/>
                    </a:lnTo>
                    <a:lnTo>
                      <a:pt x="72" y="328"/>
                    </a:lnTo>
                    <a:lnTo>
                      <a:pt x="72" y="328"/>
                    </a:lnTo>
                    <a:lnTo>
                      <a:pt x="64" y="336"/>
                    </a:lnTo>
                    <a:lnTo>
                      <a:pt x="64" y="336"/>
                    </a:lnTo>
                    <a:lnTo>
                      <a:pt x="64" y="336"/>
                    </a:lnTo>
                    <a:lnTo>
                      <a:pt x="40" y="336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24" y="336"/>
                    </a:lnTo>
                    <a:lnTo>
                      <a:pt x="24" y="336"/>
                    </a:lnTo>
                    <a:lnTo>
                      <a:pt x="32" y="320"/>
                    </a:lnTo>
                    <a:lnTo>
                      <a:pt x="32" y="320"/>
                    </a:lnTo>
                    <a:lnTo>
                      <a:pt x="32" y="312"/>
                    </a:lnTo>
                    <a:lnTo>
                      <a:pt x="32" y="312"/>
                    </a:lnTo>
                    <a:lnTo>
                      <a:pt x="40" y="304"/>
                    </a:lnTo>
                    <a:close/>
                  </a:path>
                </a:pathLst>
              </a:custGeom>
              <a:solidFill>
                <a:srgbClr val="00B050">
                  <a:alpha val="2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6" name="Freeform 52">
                <a:extLst>
                  <a:ext uri="{FF2B5EF4-FFF2-40B4-BE49-F238E27FC236}">
                    <a16:creationId xmlns:a16="http://schemas.microsoft.com/office/drawing/2014/main" id="{AD2BDDCF-A794-4A63-8479-0482C96B44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2091" y="2320968"/>
                <a:ext cx="1099932" cy="557900"/>
              </a:xfrm>
              <a:custGeom>
                <a:avLst/>
                <a:gdLst/>
                <a:ahLst/>
                <a:cxnLst>
                  <a:cxn ang="0">
                    <a:pos x="504" y="32"/>
                  </a:cxn>
                  <a:cxn ang="0">
                    <a:pos x="504" y="24"/>
                  </a:cxn>
                  <a:cxn ang="0">
                    <a:pos x="480" y="32"/>
                  </a:cxn>
                  <a:cxn ang="0">
                    <a:pos x="456" y="32"/>
                  </a:cxn>
                  <a:cxn ang="0">
                    <a:pos x="440" y="32"/>
                  </a:cxn>
                  <a:cxn ang="0">
                    <a:pos x="432" y="32"/>
                  </a:cxn>
                  <a:cxn ang="0">
                    <a:pos x="392" y="24"/>
                  </a:cxn>
                  <a:cxn ang="0">
                    <a:pos x="384" y="0"/>
                  </a:cxn>
                  <a:cxn ang="0">
                    <a:pos x="344" y="0"/>
                  </a:cxn>
                  <a:cxn ang="0">
                    <a:pos x="344" y="24"/>
                  </a:cxn>
                  <a:cxn ang="0">
                    <a:pos x="320" y="40"/>
                  </a:cxn>
                  <a:cxn ang="0">
                    <a:pos x="296" y="56"/>
                  </a:cxn>
                  <a:cxn ang="0">
                    <a:pos x="296" y="72"/>
                  </a:cxn>
                  <a:cxn ang="0">
                    <a:pos x="272" y="88"/>
                  </a:cxn>
                  <a:cxn ang="0">
                    <a:pos x="248" y="120"/>
                  </a:cxn>
                  <a:cxn ang="0">
                    <a:pos x="232" y="104"/>
                  </a:cxn>
                  <a:cxn ang="0">
                    <a:pos x="216" y="144"/>
                  </a:cxn>
                  <a:cxn ang="0">
                    <a:pos x="200" y="128"/>
                  </a:cxn>
                  <a:cxn ang="0">
                    <a:pos x="176" y="152"/>
                  </a:cxn>
                  <a:cxn ang="0">
                    <a:pos x="144" y="144"/>
                  </a:cxn>
                  <a:cxn ang="0">
                    <a:pos x="144" y="136"/>
                  </a:cxn>
                  <a:cxn ang="0">
                    <a:pos x="136" y="152"/>
                  </a:cxn>
                  <a:cxn ang="0">
                    <a:pos x="128" y="144"/>
                  </a:cxn>
                  <a:cxn ang="0">
                    <a:pos x="112" y="144"/>
                  </a:cxn>
                  <a:cxn ang="0">
                    <a:pos x="112" y="152"/>
                  </a:cxn>
                  <a:cxn ang="0">
                    <a:pos x="104" y="160"/>
                  </a:cxn>
                  <a:cxn ang="0">
                    <a:pos x="104" y="168"/>
                  </a:cxn>
                  <a:cxn ang="0">
                    <a:pos x="104" y="184"/>
                  </a:cxn>
                  <a:cxn ang="0">
                    <a:pos x="88" y="192"/>
                  </a:cxn>
                  <a:cxn ang="0">
                    <a:pos x="80" y="224"/>
                  </a:cxn>
                  <a:cxn ang="0">
                    <a:pos x="72" y="232"/>
                  </a:cxn>
                  <a:cxn ang="0">
                    <a:pos x="24" y="232"/>
                  </a:cxn>
                  <a:cxn ang="0">
                    <a:pos x="24" y="248"/>
                  </a:cxn>
                  <a:cxn ang="0">
                    <a:pos x="32" y="256"/>
                  </a:cxn>
                  <a:cxn ang="0">
                    <a:pos x="24" y="288"/>
                  </a:cxn>
                  <a:cxn ang="0">
                    <a:pos x="16" y="288"/>
                  </a:cxn>
                  <a:cxn ang="0">
                    <a:pos x="120" y="288"/>
                  </a:cxn>
                  <a:cxn ang="0">
                    <a:pos x="112" y="272"/>
                  </a:cxn>
                  <a:cxn ang="0">
                    <a:pos x="144" y="272"/>
                  </a:cxn>
                  <a:cxn ang="0">
                    <a:pos x="482" y="234"/>
                  </a:cxn>
                  <a:cxn ang="0">
                    <a:pos x="520" y="208"/>
                  </a:cxn>
                  <a:cxn ang="0">
                    <a:pos x="546" y="170"/>
                  </a:cxn>
                  <a:cxn ang="0">
                    <a:pos x="568" y="144"/>
                  </a:cxn>
                  <a:cxn ang="0">
                    <a:pos x="584" y="128"/>
                  </a:cxn>
                  <a:cxn ang="0">
                    <a:pos x="568" y="120"/>
                  </a:cxn>
                  <a:cxn ang="0">
                    <a:pos x="552" y="112"/>
                  </a:cxn>
                  <a:cxn ang="0">
                    <a:pos x="528" y="72"/>
                  </a:cxn>
                  <a:cxn ang="0">
                    <a:pos x="520" y="48"/>
                  </a:cxn>
                  <a:cxn ang="0">
                    <a:pos x="520" y="40"/>
                  </a:cxn>
                </a:cxnLst>
                <a:rect l="0" t="0" r="r" b="b"/>
                <a:pathLst>
                  <a:path w="584" h="296">
                    <a:moveTo>
                      <a:pt x="520" y="40"/>
                    </a:moveTo>
                    <a:lnTo>
                      <a:pt x="512" y="32"/>
                    </a:lnTo>
                    <a:lnTo>
                      <a:pt x="504" y="32"/>
                    </a:lnTo>
                    <a:lnTo>
                      <a:pt x="504" y="32"/>
                    </a:lnTo>
                    <a:lnTo>
                      <a:pt x="504" y="32"/>
                    </a:lnTo>
                    <a:lnTo>
                      <a:pt x="504" y="24"/>
                    </a:lnTo>
                    <a:lnTo>
                      <a:pt x="496" y="16"/>
                    </a:lnTo>
                    <a:lnTo>
                      <a:pt x="488" y="16"/>
                    </a:lnTo>
                    <a:lnTo>
                      <a:pt x="480" y="32"/>
                    </a:lnTo>
                    <a:lnTo>
                      <a:pt x="472" y="32"/>
                    </a:lnTo>
                    <a:lnTo>
                      <a:pt x="456" y="32"/>
                    </a:lnTo>
                    <a:lnTo>
                      <a:pt x="456" y="32"/>
                    </a:lnTo>
                    <a:lnTo>
                      <a:pt x="448" y="24"/>
                    </a:lnTo>
                    <a:lnTo>
                      <a:pt x="440" y="24"/>
                    </a:lnTo>
                    <a:lnTo>
                      <a:pt x="440" y="32"/>
                    </a:lnTo>
                    <a:lnTo>
                      <a:pt x="440" y="32"/>
                    </a:lnTo>
                    <a:lnTo>
                      <a:pt x="432" y="32"/>
                    </a:lnTo>
                    <a:lnTo>
                      <a:pt x="432" y="32"/>
                    </a:lnTo>
                    <a:lnTo>
                      <a:pt x="416" y="24"/>
                    </a:lnTo>
                    <a:lnTo>
                      <a:pt x="416" y="24"/>
                    </a:lnTo>
                    <a:lnTo>
                      <a:pt x="392" y="24"/>
                    </a:lnTo>
                    <a:lnTo>
                      <a:pt x="392" y="24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60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336" y="8"/>
                    </a:lnTo>
                    <a:lnTo>
                      <a:pt x="336" y="16"/>
                    </a:lnTo>
                    <a:lnTo>
                      <a:pt x="344" y="24"/>
                    </a:lnTo>
                    <a:lnTo>
                      <a:pt x="344" y="32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12" y="40"/>
                    </a:lnTo>
                    <a:lnTo>
                      <a:pt x="296" y="40"/>
                    </a:lnTo>
                    <a:lnTo>
                      <a:pt x="296" y="56"/>
                    </a:lnTo>
                    <a:lnTo>
                      <a:pt x="304" y="56"/>
                    </a:lnTo>
                    <a:lnTo>
                      <a:pt x="304" y="64"/>
                    </a:lnTo>
                    <a:lnTo>
                      <a:pt x="296" y="72"/>
                    </a:lnTo>
                    <a:lnTo>
                      <a:pt x="288" y="88"/>
                    </a:lnTo>
                    <a:lnTo>
                      <a:pt x="280" y="88"/>
                    </a:lnTo>
                    <a:lnTo>
                      <a:pt x="272" y="88"/>
                    </a:lnTo>
                    <a:lnTo>
                      <a:pt x="272" y="112"/>
                    </a:lnTo>
                    <a:lnTo>
                      <a:pt x="264" y="120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40" y="104"/>
                    </a:lnTo>
                    <a:lnTo>
                      <a:pt x="232" y="104"/>
                    </a:lnTo>
                    <a:lnTo>
                      <a:pt x="224" y="128"/>
                    </a:lnTo>
                    <a:lnTo>
                      <a:pt x="224" y="144"/>
                    </a:lnTo>
                    <a:lnTo>
                      <a:pt x="216" y="144"/>
                    </a:lnTo>
                    <a:lnTo>
                      <a:pt x="208" y="136"/>
                    </a:lnTo>
                    <a:lnTo>
                      <a:pt x="208" y="128"/>
                    </a:lnTo>
                    <a:lnTo>
                      <a:pt x="200" y="128"/>
                    </a:lnTo>
                    <a:lnTo>
                      <a:pt x="184" y="144"/>
                    </a:lnTo>
                    <a:lnTo>
                      <a:pt x="184" y="152"/>
                    </a:lnTo>
                    <a:lnTo>
                      <a:pt x="176" y="152"/>
                    </a:lnTo>
                    <a:lnTo>
                      <a:pt x="160" y="136"/>
                    </a:lnTo>
                    <a:lnTo>
                      <a:pt x="152" y="136"/>
                    </a:lnTo>
                    <a:lnTo>
                      <a:pt x="144" y="144"/>
                    </a:lnTo>
                    <a:lnTo>
                      <a:pt x="144" y="144"/>
                    </a:lnTo>
                    <a:lnTo>
                      <a:pt x="144" y="136"/>
                    </a:lnTo>
                    <a:lnTo>
                      <a:pt x="144" y="136"/>
                    </a:lnTo>
                    <a:lnTo>
                      <a:pt x="144" y="144"/>
                    </a:lnTo>
                    <a:lnTo>
                      <a:pt x="144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28" y="144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112" y="144"/>
                    </a:lnTo>
                    <a:lnTo>
                      <a:pt x="112" y="144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112" y="160"/>
                    </a:lnTo>
                    <a:lnTo>
                      <a:pt x="104" y="168"/>
                    </a:lnTo>
                    <a:lnTo>
                      <a:pt x="104" y="168"/>
                    </a:lnTo>
                    <a:lnTo>
                      <a:pt x="96" y="176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88" y="192"/>
                    </a:lnTo>
                    <a:lnTo>
                      <a:pt x="72" y="200"/>
                    </a:lnTo>
                    <a:lnTo>
                      <a:pt x="72" y="216"/>
                    </a:lnTo>
                    <a:lnTo>
                      <a:pt x="80" y="224"/>
                    </a:lnTo>
                    <a:lnTo>
                      <a:pt x="80" y="232"/>
                    </a:lnTo>
                    <a:lnTo>
                      <a:pt x="80" y="232"/>
                    </a:lnTo>
                    <a:lnTo>
                      <a:pt x="72" y="232"/>
                    </a:lnTo>
                    <a:lnTo>
                      <a:pt x="48" y="224"/>
                    </a:lnTo>
                    <a:lnTo>
                      <a:pt x="32" y="224"/>
                    </a:lnTo>
                    <a:lnTo>
                      <a:pt x="24" y="232"/>
                    </a:lnTo>
                    <a:lnTo>
                      <a:pt x="24" y="232"/>
                    </a:lnTo>
                    <a:lnTo>
                      <a:pt x="16" y="240"/>
                    </a:lnTo>
                    <a:lnTo>
                      <a:pt x="24" y="248"/>
                    </a:lnTo>
                    <a:lnTo>
                      <a:pt x="24" y="248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24" y="256"/>
                    </a:lnTo>
                    <a:lnTo>
                      <a:pt x="24" y="256"/>
                    </a:lnTo>
                    <a:lnTo>
                      <a:pt x="24" y="288"/>
                    </a:lnTo>
                    <a:lnTo>
                      <a:pt x="24" y="288"/>
                    </a:lnTo>
                    <a:lnTo>
                      <a:pt x="16" y="288"/>
                    </a:lnTo>
                    <a:lnTo>
                      <a:pt x="16" y="288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120" y="288"/>
                    </a:lnTo>
                    <a:lnTo>
                      <a:pt x="120" y="288"/>
                    </a:lnTo>
                    <a:lnTo>
                      <a:pt x="112" y="272"/>
                    </a:lnTo>
                    <a:lnTo>
                      <a:pt x="112" y="272"/>
                    </a:lnTo>
                    <a:lnTo>
                      <a:pt x="120" y="272"/>
                    </a:lnTo>
                    <a:lnTo>
                      <a:pt x="136" y="272"/>
                    </a:lnTo>
                    <a:lnTo>
                      <a:pt x="144" y="272"/>
                    </a:lnTo>
                    <a:lnTo>
                      <a:pt x="448" y="248"/>
                    </a:lnTo>
                    <a:lnTo>
                      <a:pt x="464" y="240"/>
                    </a:lnTo>
                    <a:lnTo>
                      <a:pt x="482" y="234"/>
                    </a:lnTo>
                    <a:lnTo>
                      <a:pt x="504" y="216"/>
                    </a:lnTo>
                    <a:lnTo>
                      <a:pt x="504" y="208"/>
                    </a:lnTo>
                    <a:lnTo>
                      <a:pt x="520" y="208"/>
                    </a:lnTo>
                    <a:lnTo>
                      <a:pt x="526" y="194"/>
                    </a:lnTo>
                    <a:lnTo>
                      <a:pt x="536" y="184"/>
                    </a:lnTo>
                    <a:lnTo>
                      <a:pt x="546" y="170"/>
                    </a:lnTo>
                    <a:lnTo>
                      <a:pt x="560" y="160"/>
                    </a:lnTo>
                    <a:lnTo>
                      <a:pt x="568" y="152"/>
                    </a:lnTo>
                    <a:lnTo>
                      <a:pt x="568" y="144"/>
                    </a:lnTo>
                    <a:lnTo>
                      <a:pt x="568" y="152"/>
                    </a:lnTo>
                    <a:lnTo>
                      <a:pt x="584" y="128"/>
                    </a:lnTo>
                    <a:lnTo>
                      <a:pt x="584" y="128"/>
                    </a:lnTo>
                    <a:lnTo>
                      <a:pt x="576" y="128"/>
                    </a:lnTo>
                    <a:lnTo>
                      <a:pt x="576" y="128"/>
                    </a:lnTo>
                    <a:lnTo>
                      <a:pt x="568" y="120"/>
                    </a:lnTo>
                    <a:lnTo>
                      <a:pt x="560" y="120"/>
                    </a:lnTo>
                    <a:lnTo>
                      <a:pt x="560" y="120"/>
                    </a:lnTo>
                    <a:lnTo>
                      <a:pt x="552" y="112"/>
                    </a:lnTo>
                    <a:lnTo>
                      <a:pt x="536" y="88"/>
                    </a:lnTo>
                    <a:lnTo>
                      <a:pt x="528" y="72"/>
                    </a:lnTo>
                    <a:lnTo>
                      <a:pt x="528" y="72"/>
                    </a:lnTo>
                    <a:lnTo>
                      <a:pt x="528" y="64"/>
                    </a:lnTo>
                    <a:lnTo>
                      <a:pt x="528" y="56"/>
                    </a:lnTo>
                    <a:lnTo>
                      <a:pt x="520" y="48"/>
                    </a:lnTo>
                    <a:lnTo>
                      <a:pt x="520" y="40"/>
                    </a:lnTo>
                    <a:lnTo>
                      <a:pt x="520" y="40"/>
                    </a:lnTo>
                    <a:lnTo>
                      <a:pt x="520" y="40"/>
                    </a:lnTo>
                    <a:lnTo>
                      <a:pt x="528" y="40"/>
                    </a:lnTo>
                    <a:lnTo>
                      <a:pt x="520" y="40"/>
                    </a:lnTo>
                    <a:close/>
                  </a:path>
                </a:pathLst>
              </a:custGeom>
              <a:solidFill>
                <a:srgbClr val="00B050">
                  <a:alpha val="2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7" name="Freeform 53">
                <a:extLst>
                  <a:ext uri="{FF2B5EF4-FFF2-40B4-BE49-F238E27FC236}">
                    <a16:creationId xmlns:a16="http://schemas.microsoft.com/office/drawing/2014/main" id="{201B2E87-33F3-46E6-BFF8-B87321CEB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6026" y="2729570"/>
                <a:ext cx="1282600" cy="451821"/>
              </a:xfrm>
              <a:custGeom>
                <a:avLst/>
                <a:gdLst/>
                <a:ahLst/>
                <a:cxnLst>
                  <a:cxn ang="0">
                    <a:pos x="664" y="0"/>
                  </a:cxn>
                  <a:cxn ang="0">
                    <a:pos x="672" y="0"/>
                  </a:cxn>
                  <a:cxn ang="0">
                    <a:pos x="672" y="16"/>
                  </a:cxn>
                  <a:cxn ang="0">
                    <a:pos x="672" y="32"/>
                  </a:cxn>
                  <a:cxn ang="0">
                    <a:pos x="664" y="32"/>
                  </a:cxn>
                  <a:cxn ang="0">
                    <a:pos x="656" y="56"/>
                  </a:cxn>
                  <a:cxn ang="0">
                    <a:pos x="648" y="56"/>
                  </a:cxn>
                  <a:cxn ang="0">
                    <a:pos x="616" y="80"/>
                  </a:cxn>
                  <a:cxn ang="0">
                    <a:pos x="608" y="72"/>
                  </a:cxn>
                  <a:cxn ang="0">
                    <a:pos x="584" y="96"/>
                  </a:cxn>
                  <a:cxn ang="0">
                    <a:pos x="584" y="104"/>
                  </a:cxn>
                  <a:cxn ang="0">
                    <a:pos x="552" y="120"/>
                  </a:cxn>
                  <a:cxn ang="0">
                    <a:pos x="544" y="128"/>
                  </a:cxn>
                  <a:cxn ang="0">
                    <a:pos x="512" y="144"/>
                  </a:cxn>
                  <a:cxn ang="0">
                    <a:pos x="488" y="168"/>
                  </a:cxn>
                  <a:cxn ang="0">
                    <a:pos x="488" y="200"/>
                  </a:cxn>
                  <a:cxn ang="0">
                    <a:pos x="384" y="208"/>
                  </a:cxn>
                  <a:cxn ang="0">
                    <a:pos x="8" y="240"/>
                  </a:cxn>
                  <a:cxn ang="0">
                    <a:pos x="0" y="240"/>
                  </a:cxn>
                  <a:cxn ang="0">
                    <a:pos x="0" y="240"/>
                  </a:cxn>
                  <a:cxn ang="0">
                    <a:pos x="16" y="232"/>
                  </a:cxn>
                  <a:cxn ang="0">
                    <a:pos x="16" y="216"/>
                  </a:cxn>
                  <a:cxn ang="0">
                    <a:pos x="16" y="208"/>
                  </a:cxn>
                  <a:cxn ang="0">
                    <a:pos x="24" y="184"/>
                  </a:cxn>
                  <a:cxn ang="0">
                    <a:pos x="32" y="168"/>
                  </a:cxn>
                  <a:cxn ang="0">
                    <a:pos x="24" y="168"/>
                  </a:cxn>
                  <a:cxn ang="0">
                    <a:pos x="32" y="160"/>
                  </a:cxn>
                  <a:cxn ang="0">
                    <a:pos x="48" y="144"/>
                  </a:cxn>
                  <a:cxn ang="0">
                    <a:pos x="40" y="136"/>
                  </a:cxn>
                  <a:cxn ang="0">
                    <a:pos x="56" y="120"/>
                  </a:cxn>
                  <a:cxn ang="0">
                    <a:pos x="48" y="120"/>
                  </a:cxn>
                  <a:cxn ang="0">
                    <a:pos x="40" y="112"/>
                  </a:cxn>
                  <a:cxn ang="0">
                    <a:pos x="48" y="112"/>
                  </a:cxn>
                  <a:cxn ang="0">
                    <a:pos x="48" y="104"/>
                  </a:cxn>
                  <a:cxn ang="0">
                    <a:pos x="56" y="80"/>
                  </a:cxn>
                  <a:cxn ang="0">
                    <a:pos x="176" y="72"/>
                  </a:cxn>
                  <a:cxn ang="0">
                    <a:pos x="168" y="56"/>
                  </a:cxn>
                  <a:cxn ang="0">
                    <a:pos x="192" y="56"/>
                  </a:cxn>
                  <a:cxn ang="0">
                    <a:pos x="504" y="32"/>
                  </a:cxn>
                  <a:cxn ang="0">
                    <a:pos x="664" y="0"/>
                  </a:cxn>
                </a:cxnLst>
                <a:rect l="0" t="0" r="r" b="b"/>
                <a:pathLst>
                  <a:path w="680" h="240">
                    <a:moveTo>
                      <a:pt x="664" y="0"/>
                    </a:moveTo>
                    <a:lnTo>
                      <a:pt x="664" y="0"/>
                    </a:lnTo>
                    <a:lnTo>
                      <a:pt x="672" y="0"/>
                    </a:lnTo>
                    <a:lnTo>
                      <a:pt x="672" y="0"/>
                    </a:lnTo>
                    <a:lnTo>
                      <a:pt x="672" y="8"/>
                    </a:lnTo>
                    <a:lnTo>
                      <a:pt x="672" y="16"/>
                    </a:lnTo>
                    <a:lnTo>
                      <a:pt x="680" y="24"/>
                    </a:lnTo>
                    <a:lnTo>
                      <a:pt x="672" y="32"/>
                    </a:lnTo>
                    <a:lnTo>
                      <a:pt x="672" y="32"/>
                    </a:lnTo>
                    <a:lnTo>
                      <a:pt x="664" y="32"/>
                    </a:lnTo>
                    <a:lnTo>
                      <a:pt x="656" y="48"/>
                    </a:lnTo>
                    <a:lnTo>
                      <a:pt x="656" y="56"/>
                    </a:lnTo>
                    <a:lnTo>
                      <a:pt x="656" y="56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16" y="80"/>
                    </a:lnTo>
                    <a:lnTo>
                      <a:pt x="616" y="80"/>
                    </a:lnTo>
                    <a:lnTo>
                      <a:pt x="608" y="72"/>
                    </a:lnTo>
                    <a:lnTo>
                      <a:pt x="600" y="72"/>
                    </a:lnTo>
                    <a:lnTo>
                      <a:pt x="584" y="96"/>
                    </a:lnTo>
                    <a:lnTo>
                      <a:pt x="584" y="104"/>
                    </a:lnTo>
                    <a:lnTo>
                      <a:pt x="584" y="104"/>
                    </a:lnTo>
                    <a:lnTo>
                      <a:pt x="568" y="104"/>
                    </a:lnTo>
                    <a:lnTo>
                      <a:pt x="552" y="120"/>
                    </a:lnTo>
                    <a:lnTo>
                      <a:pt x="544" y="128"/>
                    </a:lnTo>
                    <a:lnTo>
                      <a:pt x="544" y="128"/>
                    </a:lnTo>
                    <a:lnTo>
                      <a:pt x="520" y="128"/>
                    </a:lnTo>
                    <a:lnTo>
                      <a:pt x="512" y="144"/>
                    </a:lnTo>
                    <a:lnTo>
                      <a:pt x="504" y="168"/>
                    </a:lnTo>
                    <a:lnTo>
                      <a:pt x="488" y="168"/>
                    </a:lnTo>
                    <a:lnTo>
                      <a:pt x="488" y="168"/>
                    </a:lnTo>
                    <a:lnTo>
                      <a:pt x="488" y="200"/>
                    </a:lnTo>
                    <a:lnTo>
                      <a:pt x="488" y="200"/>
                    </a:lnTo>
                    <a:lnTo>
                      <a:pt x="384" y="208"/>
                    </a:lnTo>
                    <a:lnTo>
                      <a:pt x="176" y="224"/>
                    </a:lnTo>
                    <a:lnTo>
                      <a:pt x="8" y="240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8" y="232"/>
                    </a:lnTo>
                    <a:lnTo>
                      <a:pt x="16" y="232"/>
                    </a:lnTo>
                    <a:lnTo>
                      <a:pt x="16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24" y="184"/>
                    </a:lnTo>
                    <a:lnTo>
                      <a:pt x="32" y="176"/>
                    </a:lnTo>
                    <a:lnTo>
                      <a:pt x="32" y="168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32" y="168"/>
                    </a:lnTo>
                    <a:lnTo>
                      <a:pt x="32" y="160"/>
                    </a:lnTo>
                    <a:lnTo>
                      <a:pt x="48" y="152"/>
                    </a:lnTo>
                    <a:lnTo>
                      <a:pt x="48" y="144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8" y="120"/>
                    </a:lnTo>
                    <a:lnTo>
                      <a:pt x="56" y="120"/>
                    </a:lnTo>
                    <a:lnTo>
                      <a:pt x="56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8" y="112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56" y="80"/>
                    </a:lnTo>
                    <a:lnTo>
                      <a:pt x="56" y="80"/>
                    </a:lnTo>
                    <a:lnTo>
                      <a:pt x="176" y="72"/>
                    </a:lnTo>
                    <a:lnTo>
                      <a:pt x="176" y="72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76" y="56"/>
                    </a:lnTo>
                    <a:lnTo>
                      <a:pt x="192" y="56"/>
                    </a:lnTo>
                    <a:lnTo>
                      <a:pt x="200" y="56"/>
                    </a:lnTo>
                    <a:lnTo>
                      <a:pt x="504" y="32"/>
                    </a:lnTo>
                    <a:lnTo>
                      <a:pt x="656" y="8"/>
                    </a:lnTo>
                    <a:lnTo>
                      <a:pt x="664" y="0"/>
                    </a:lnTo>
                    <a:close/>
                  </a:path>
                </a:pathLst>
              </a:custGeom>
              <a:solidFill>
                <a:srgbClr val="00B050">
                  <a:alpha val="2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8" name="Freeform 54">
                <a:extLst>
                  <a:ext uri="{FF2B5EF4-FFF2-40B4-BE49-F238E27FC236}">
                    <a16:creationId xmlns:a16="http://schemas.microsoft.com/office/drawing/2014/main" id="{631D6E2A-BEB9-4462-8C29-FF73C3502D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5323" y="3151925"/>
                <a:ext cx="542109" cy="935072"/>
              </a:xfrm>
              <a:custGeom>
                <a:avLst/>
                <a:gdLst/>
                <a:ahLst/>
                <a:cxnLst>
                  <a:cxn ang="0">
                    <a:pos x="208" y="480"/>
                  </a:cxn>
                  <a:cxn ang="0">
                    <a:pos x="216" y="488"/>
                  </a:cxn>
                  <a:cxn ang="0">
                    <a:pos x="248" y="480"/>
                  </a:cxn>
                  <a:cxn ang="0">
                    <a:pos x="240" y="472"/>
                  </a:cxn>
                  <a:cxn ang="0">
                    <a:pos x="256" y="480"/>
                  </a:cxn>
                  <a:cxn ang="0">
                    <a:pos x="264" y="480"/>
                  </a:cxn>
                  <a:cxn ang="0">
                    <a:pos x="272" y="472"/>
                  </a:cxn>
                  <a:cxn ang="0">
                    <a:pos x="288" y="472"/>
                  </a:cxn>
                  <a:cxn ang="0">
                    <a:pos x="272" y="0"/>
                  </a:cxn>
                  <a:cxn ang="0">
                    <a:pos x="104" y="16"/>
                  </a:cxn>
                  <a:cxn ang="0">
                    <a:pos x="88" y="40"/>
                  </a:cxn>
                  <a:cxn ang="0">
                    <a:pos x="80" y="48"/>
                  </a:cxn>
                  <a:cxn ang="0">
                    <a:pos x="72" y="80"/>
                  </a:cxn>
                  <a:cxn ang="0">
                    <a:pos x="72" y="80"/>
                  </a:cxn>
                  <a:cxn ang="0">
                    <a:pos x="56" y="104"/>
                  </a:cxn>
                  <a:cxn ang="0">
                    <a:pos x="48" y="112"/>
                  </a:cxn>
                  <a:cxn ang="0">
                    <a:pos x="40" y="120"/>
                  </a:cxn>
                  <a:cxn ang="0">
                    <a:pos x="40" y="136"/>
                  </a:cxn>
                  <a:cxn ang="0">
                    <a:pos x="32" y="144"/>
                  </a:cxn>
                  <a:cxn ang="0">
                    <a:pos x="40" y="152"/>
                  </a:cxn>
                  <a:cxn ang="0">
                    <a:pos x="32" y="160"/>
                  </a:cxn>
                  <a:cxn ang="0">
                    <a:pos x="24" y="168"/>
                  </a:cxn>
                  <a:cxn ang="0">
                    <a:pos x="40" y="200"/>
                  </a:cxn>
                  <a:cxn ang="0">
                    <a:pos x="40" y="208"/>
                  </a:cxn>
                  <a:cxn ang="0">
                    <a:pos x="32" y="224"/>
                  </a:cxn>
                  <a:cxn ang="0">
                    <a:pos x="32" y="232"/>
                  </a:cxn>
                  <a:cxn ang="0">
                    <a:pos x="40" y="232"/>
                  </a:cxn>
                  <a:cxn ang="0">
                    <a:pos x="40" y="248"/>
                  </a:cxn>
                  <a:cxn ang="0">
                    <a:pos x="40" y="256"/>
                  </a:cxn>
                  <a:cxn ang="0">
                    <a:pos x="40" y="264"/>
                  </a:cxn>
                  <a:cxn ang="0">
                    <a:pos x="48" y="272"/>
                  </a:cxn>
                  <a:cxn ang="0">
                    <a:pos x="48" y="280"/>
                  </a:cxn>
                  <a:cxn ang="0">
                    <a:pos x="48" y="280"/>
                  </a:cxn>
                  <a:cxn ang="0">
                    <a:pos x="56" y="288"/>
                  </a:cxn>
                  <a:cxn ang="0">
                    <a:pos x="56" y="304"/>
                  </a:cxn>
                  <a:cxn ang="0">
                    <a:pos x="40" y="312"/>
                  </a:cxn>
                  <a:cxn ang="0">
                    <a:pos x="40" y="320"/>
                  </a:cxn>
                  <a:cxn ang="0">
                    <a:pos x="40" y="344"/>
                  </a:cxn>
                  <a:cxn ang="0">
                    <a:pos x="24" y="360"/>
                  </a:cxn>
                  <a:cxn ang="0">
                    <a:pos x="16" y="368"/>
                  </a:cxn>
                  <a:cxn ang="0">
                    <a:pos x="24" y="368"/>
                  </a:cxn>
                  <a:cxn ang="0">
                    <a:pos x="16" y="384"/>
                  </a:cxn>
                  <a:cxn ang="0">
                    <a:pos x="16" y="392"/>
                  </a:cxn>
                  <a:cxn ang="0">
                    <a:pos x="16" y="400"/>
                  </a:cxn>
                  <a:cxn ang="0">
                    <a:pos x="8" y="416"/>
                  </a:cxn>
                  <a:cxn ang="0">
                    <a:pos x="8" y="424"/>
                  </a:cxn>
                  <a:cxn ang="0">
                    <a:pos x="168" y="416"/>
                  </a:cxn>
                  <a:cxn ang="0">
                    <a:pos x="160" y="448"/>
                  </a:cxn>
                  <a:cxn ang="0">
                    <a:pos x="184" y="488"/>
                  </a:cxn>
                  <a:cxn ang="0">
                    <a:pos x="200" y="496"/>
                  </a:cxn>
                </a:cxnLst>
                <a:rect l="0" t="0" r="r" b="b"/>
                <a:pathLst>
                  <a:path w="288" h="496">
                    <a:moveTo>
                      <a:pt x="208" y="488"/>
                    </a:moveTo>
                    <a:lnTo>
                      <a:pt x="208" y="488"/>
                    </a:lnTo>
                    <a:lnTo>
                      <a:pt x="208" y="480"/>
                    </a:lnTo>
                    <a:lnTo>
                      <a:pt x="208" y="480"/>
                    </a:lnTo>
                    <a:lnTo>
                      <a:pt x="216" y="488"/>
                    </a:lnTo>
                    <a:lnTo>
                      <a:pt x="216" y="488"/>
                    </a:lnTo>
                    <a:lnTo>
                      <a:pt x="240" y="480"/>
                    </a:lnTo>
                    <a:lnTo>
                      <a:pt x="240" y="480"/>
                    </a:lnTo>
                    <a:lnTo>
                      <a:pt x="248" y="480"/>
                    </a:lnTo>
                    <a:lnTo>
                      <a:pt x="248" y="472"/>
                    </a:lnTo>
                    <a:lnTo>
                      <a:pt x="240" y="472"/>
                    </a:lnTo>
                    <a:lnTo>
                      <a:pt x="240" y="472"/>
                    </a:lnTo>
                    <a:lnTo>
                      <a:pt x="248" y="472"/>
                    </a:lnTo>
                    <a:lnTo>
                      <a:pt x="256" y="472"/>
                    </a:lnTo>
                    <a:lnTo>
                      <a:pt x="256" y="480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64" y="480"/>
                    </a:lnTo>
                    <a:lnTo>
                      <a:pt x="272" y="472"/>
                    </a:lnTo>
                    <a:lnTo>
                      <a:pt x="272" y="472"/>
                    </a:lnTo>
                    <a:lnTo>
                      <a:pt x="272" y="472"/>
                    </a:lnTo>
                    <a:lnTo>
                      <a:pt x="280" y="480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72" y="320"/>
                    </a:lnTo>
                    <a:lnTo>
                      <a:pt x="272" y="320"/>
                    </a:lnTo>
                    <a:lnTo>
                      <a:pt x="272" y="0"/>
                    </a:lnTo>
                    <a:lnTo>
                      <a:pt x="272" y="0"/>
                    </a:lnTo>
                    <a:lnTo>
                      <a:pt x="104" y="16"/>
                    </a:lnTo>
                    <a:lnTo>
                      <a:pt x="104" y="16"/>
                    </a:lnTo>
                    <a:lnTo>
                      <a:pt x="104" y="24"/>
                    </a:lnTo>
                    <a:lnTo>
                      <a:pt x="96" y="32"/>
                    </a:lnTo>
                    <a:lnTo>
                      <a:pt x="88" y="40"/>
                    </a:lnTo>
                    <a:lnTo>
                      <a:pt x="88" y="40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80" y="72"/>
                    </a:lnTo>
                    <a:lnTo>
                      <a:pt x="80" y="72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56" y="96"/>
                    </a:lnTo>
                    <a:lnTo>
                      <a:pt x="56" y="96"/>
                    </a:lnTo>
                    <a:lnTo>
                      <a:pt x="56" y="104"/>
                    </a:lnTo>
                    <a:lnTo>
                      <a:pt x="56" y="104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48" y="120"/>
                    </a:lnTo>
                    <a:lnTo>
                      <a:pt x="40" y="120"/>
                    </a:lnTo>
                    <a:lnTo>
                      <a:pt x="40" y="128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0" y="144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40" y="152"/>
                    </a:lnTo>
                    <a:lnTo>
                      <a:pt x="40" y="152"/>
                    </a:lnTo>
                    <a:lnTo>
                      <a:pt x="40" y="152"/>
                    </a:lnTo>
                    <a:lnTo>
                      <a:pt x="32" y="152"/>
                    </a:lnTo>
                    <a:lnTo>
                      <a:pt x="32" y="160"/>
                    </a:lnTo>
                    <a:lnTo>
                      <a:pt x="32" y="160"/>
                    </a:lnTo>
                    <a:lnTo>
                      <a:pt x="32" y="160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32" y="176"/>
                    </a:lnTo>
                    <a:lnTo>
                      <a:pt x="32" y="184"/>
                    </a:lnTo>
                    <a:lnTo>
                      <a:pt x="40" y="200"/>
                    </a:lnTo>
                    <a:lnTo>
                      <a:pt x="40" y="200"/>
                    </a:lnTo>
                    <a:lnTo>
                      <a:pt x="40" y="208"/>
                    </a:lnTo>
                    <a:lnTo>
                      <a:pt x="40" y="208"/>
                    </a:lnTo>
                    <a:lnTo>
                      <a:pt x="40" y="208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32"/>
                    </a:lnTo>
                    <a:lnTo>
                      <a:pt x="32" y="232"/>
                    </a:lnTo>
                    <a:lnTo>
                      <a:pt x="32" y="232"/>
                    </a:lnTo>
                    <a:lnTo>
                      <a:pt x="40" y="232"/>
                    </a:lnTo>
                    <a:lnTo>
                      <a:pt x="40" y="232"/>
                    </a:lnTo>
                    <a:lnTo>
                      <a:pt x="40" y="240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40" y="256"/>
                    </a:lnTo>
                    <a:lnTo>
                      <a:pt x="40" y="256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8" y="264"/>
                    </a:lnTo>
                    <a:lnTo>
                      <a:pt x="48" y="264"/>
                    </a:lnTo>
                    <a:lnTo>
                      <a:pt x="48" y="272"/>
                    </a:lnTo>
                    <a:lnTo>
                      <a:pt x="48" y="272"/>
                    </a:lnTo>
                    <a:lnTo>
                      <a:pt x="48" y="272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8"/>
                    </a:lnTo>
                    <a:lnTo>
                      <a:pt x="56" y="288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56" y="304"/>
                    </a:lnTo>
                    <a:lnTo>
                      <a:pt x="48" y="304"/>
                    </a:lnTo>
                    <a:lnTo>
                      <a:pt x="40" y="304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8" y="312"/>
                    </a:lnTo>
                    <a:lnTo>
                      <a:pt x="40" y="320"/>
                    </a:lnTo>
                    <a:lnTo>
                      <a:pt x="40" y="328"/>
                    </a:lnTo>
                    <a:lnTo>
                      <a:pt x="40" y="344"/>
                    </a:lnTo>
                    <a:lnTo>
                      <a:pt x="40" y="344"/>
                    </a:lnTo>
                    <a:lnTo>
                      <a:pt x="32" y="336"/>
                    </a:lnTo>
                    <a:lnTo>
                      <a:pt x="32" y="336"/>
                    </a:lnTo>
                    <a:lnTo>
                      <a:pt x="24" y="360"/>
                    </a:lnTo>
                    <a:lnTo>
                      <a:pt x="24" y="360"/>
                    </a:lnTo>
                    <a:lnTo>
                      <a:pt x="16" y="368"/>
                    </a:lnTo>
                    <a:lnTo>
                      <a:pt x="16" y="368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16" y="376"/>
                    </a:lnTo>
                    <a:lnTo>
                      <a:pt x="16" y="376"/>
                    </a:lnTo>
                    <a:lnTo>
                      <a:pt x="16" y="384"/>
                    </a:lnTo>
                    <a:lnTo>
                      <a:pt x="16" y="384"/>
                    </a:lnTo>
                    <a:lnTo>
                      <a:pt x="8" y="392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400"/>
                    </a:lnTo>
                    <a:lnTo>
                      <a:pt x="0" y="408"/>
                    </a:lnTo>
                    <a:lnTo>
                      <a:pt x="0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168" y="416"/>
                    </a:lnTo>
                    <a:lnTo>
                      <a:pt x="168" y="416"/>
                    </a:lnTo>
                    <a:lnTo>
                      <a:pt x="168" y="440"/>
                    </a:lnTo>
                    <a:lnTo>
                      <a:pt x="168" y="440"/>
                    </a:lnTo>
                    <a:lnTo>
                      <a:pt x="160" y="448"/>
                    </a:lnTo>
                    <a:lnTo>
                      <a:pt x="160" y="464"/>
                    </a:lnTo>
                    <a:lnTo>
                      <a:pt x="168" y="464"/>
                    </a:lnTo>
                    <a:lnTo>
                      <a:pt x="184" y="488"/>
                    </a:lnTo>
                    <a:lnTo>
                      <a:pt x="184" y="496"/>
                    </a:lnTo>
                    <a:lnTo>
                      <a:pt x="184" y="496"/>
                    </a:lnTo>
                    <a:lnTo>
                      <a:pt x="200" y="496"/>
                    </a:lnTo>
                    <a:lnTo>
                      <a:pt x="200" y="496"/>
                    </a:lnTo>
                    <a:lnTo>
                      <a:pt x="208" y="488"/>
                    </a:lnTo>
                    <a:close/>
                  </a:path>
                </a:pathLst>
              </a:custGeom>
              <a:solidFill>
                <a:srgbClr val="00B050">
                  <a:alpha val="2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9" name="Freeform 55">
                <a:extLst>
                  <a:ext uri="{FF2B5EF4-FFF2-40B4-BE49-F238E27FC236}">
                    <a16:creationId xmlns:a16="http://schemas.microsoft.com/office/drawing/2014/main" id="{DDB76E6F-7785-4E66-809A-D52F79970C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7971" y="3120494"/>
                <a:ext cx="573536" cy="948823"/>
              </a:xfrm>
              <a:custGeom>
                <a:avLst/>
                <a:gdLst/>
                <a:ahLst/>
                <a:cxnLst>
                  <a:cxn ang="0">
                    <a:pos x="40" y="496"/>
                  </a:cxn>
                  <a:cxn ang="0">
                    <a:pos x="40" y="496"/>
                  </a:cxn>
                  <a:cxn ang="0">
                    <a:pos x="48" y="488"/>
                  </a:cxn>
                  <a:cxn ang="0">
                    <a:pos x="48" y="488"/>
                  </a:cxn>
                  <a:cxn ang="0">
                    <a:pos x="40" y="480"/>
                  </a:cxn>
                  <a:cxn ang="0">
                    <a:pos x="40" y="480"/>
                  </a:cxn>
                  <a:cxn ang="0">
                    <a:pos x="48" y="448"/>
                  </a:cxn>
                  <a:cxn ang="0">
                    <a:pos x="48" y="448"/>
                  </a:cxn>
                  <a:cxn ang="0">
                    <a:pos x="56" y="448"/>
                  </a:cxn>
                  <a:cxn ang="0">
                    <a:pos x="56" y="448"/>
                  </a:cxn>
                  <a:cxn ang="0">
                    <a:pos x="56" y="480"/>
                  </a:cxn>
                  <a:cxn ang="0">
                    <a:pos x="56" y="480"/>
                  </a:cxn>
                  <a:cxn ang="0">
                    <a:pos x="72" y="496"/>
                  </a:cxn>
                  <a:cxn ang="0">
                    <a:pos x="72" y="496"/>
                  </a:cxn>
                  <a:cxn ang="0">
                    <a:pos x="56" y="504"/>
                  </a:cxn>
                  <a:cxn ang="0">
                    <a:pos x="56" y="504"/>
                  </a:cxn>
                  <a:cxn ang="0">
                    <a:pos x="64" y="504"/>
                  </a:cxn>
                  <a:cxn ang="0">
                    <a:pos x="80" y="496"/>
                  </a:cxn>
                  <a:cxn ang="0">
                    <a:pos x="88" y="496"/>
                  </a:cxn>
                  <a:cxn ang="0">
                    <a:pos x="88" y="496"/>
                  </a:cxn>
                  <a:cxn ang="0">
                    <a:pos x="88" y="488"/>
                  </a:cxn>
                  <a:cxn ang="0">
                    <a:pos x="88" y="488"/>
                  </a:cxn>
                  <a:cxn ang="0">
                    <a:pos x="96" y="480"/>
                  </a:cxn>
                  <a:cxn ang="0">
                    <a:pos x="96" y="480"/>
                  </a:cxn>
                  <a:cxn ang="0">
                    <a:pos x="104" y="472"/>
                  </a:cxn>
                  <a:cxn ang="0">
                    <a:pos x="96" y="464"/>
                  </a:cxn>
                  <a:cxn ang="0">
                    <a:pos x="96" y="464"/>
                  </a:cxn>
                  <a:cxn ang="0">
                    <a:pos x="104" y="464"/>
                  </a:cxn>
                  <a:cxn ang="0">
                    <a:pos x="104" y="448"/>
                  </a:cxn>
                  <a:cxn ang="0">
                    <a:pos x="88" y="440"/>
                  </a:cxn>
                  <a:cxn ang="0">
                    <a:pos x="80" y="440"/>
                  </a:cxn>
                  <a:cxn ang="0">
                    <a:pos x="80" y="440"/>
                  </a:cxn>
                  <a:cxn ang="0">
                    <a:pos x="80" y="424"/>
                  </a:cxn>
                  <a:cxn ang="0">
                    <a:pos x="80" y="424"/>
                  </a:cxn>
                  <a:cxn ang="0">
                    <a:pos x="304" y="400"/>
                  </a:cxn>
                  <a:cxn ang="0">
                    <a:pos x="304" y="400"/>
                  </a:cxn>
                  <a:cxn ang="0">
                    <a:pos x="288" y="368"/>
                  </a:cxn>
                  <a:cxn ang="0">
                    <a:pos x="288" y="368"/>
                  </a:cxn>
                  <a:cxn ang="0">
                    <a:pos x="288" y="360"/>
                  </a:cxn>
                  <a:cxn ang="0">
                    <a:pos x="288" y="344"/>
                  </a:cxn>
                  <a:cxn ang="0">
                    <a:pos x="280" y="336"/>
                  </a:cxn>
                  <a:cxn ang="0">
                    <a:pos x="280" y="312"/>
                  </a:cxn>
                  <a:cxn ang="0">
                    <a:pos x="280" y="304"/>
                  </a:cxn>
                  <a:cxn ang="0">
                    <a:pos x="280" y="280"/>
                  </a:cxn>
                  <a:cxn ang="0">
                    <a:pos x="296" y="272"/>
                  </a:cxn>
                  <a:cxn ang="0">
                    <a:pos x="288" y="264"/>
                  </a:cxn>
                  <a:cxn ang="0">
                    <a:pos x="288" y="248"/>
                  </a:cxn>
                  <a:cxn ang="0">
                    <a:pos x="280" y="240"/>
                  </a:cxn>
                  <a:cxn ang="0">
                    <a:pos x="280" y="240"/>
                  </a:cxn>
                  <a:cxn ang="0">
                    <a:pos x="264" y="208"/>
                  </a:cxn>
                  <a:cxn ang="0">
                    <a:pos x="208" y="0"/>
                  </a:cxn>
                  <a:cxn ang="0">
                    <a:pos x="208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336"/>
                  </a:cxn>
                  <a:cxn ang="0">
                    <a:pos x="0" y="336"/>
                  </a:cxn>
                  <a:cxn ang="0">
                    <a:pos x="16" y="488"/>
                  </a:cxn>
                  <a:cxn ang="0">
                    <a:pos x="16" y="488"/>
                  </a:cxn>
                  <a:cxn ang="0">
                    <a:pos x="32" y="488"/>
                  </a:cxn>
                  <a:cxn ang="0">
                    <a:pos x="32" y="488"/>
                  </a:cxn>
                  <a:cxn ang="0">
                    <a:pos x="40" y="496"/>
                  </a:cxn>
                </a:cxnLst>
                <a:rect l="0" t="0" r="r" b="b"/>
                <a:pathLst>
                  <a:path w="304" h="504">
                    <a:moveTo>
                      <a:pt x="40" y="496"/>
                    </a:moveTo>
                    <a:lnTo>
                      <a:pt x="40" y="496"/>
                    </a:lnTo>
                    <a:lnTo>
                      <a:pt x="48" y="488"/>
                    </a:lnTo>
                    <a:lnTo>
                      <a:pt x="48" y="488"/>
                    </a:lnTo>
                    <a:lnTo>
                      <a:pt x="40" y="480"/>
                    </a:lnTo>
                    <a:lnTo>
                      <a:pt x="40" y="480"/>
                    </a:lnTo>
                    <a:lnTo>
                      <a:pt x="48" y="448"/>
                    </a:lnTo>
                    <a:lnTo>
                      <a:pt x="48" y="448"/>
                    </a:lnTo>
                    <a:lnTo>
                      <a:pt x="56" y="448"/>
                    </a:lnTo>
                    <a:lnTo>
                      <a:pt x="56" y="448"/>
                    </a:lnTo>
                    <a:lnTo>
                      <a:pt x="56" y="480"/>
                    </a:lnTo>
                    <a:lnTo>
                      <a:pt x="56" y="480"/>
                    </a:lnTo>
                    <a:lnTo>
                      <a:pt x="72" y="496"/>
                    </a:lnTo>
                    <a:lnTo>
                      <a:pt x="72" y="496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64" y="504"/>
                    </a:lnTo>
                    <a:lnTo>
                      <a:pt x="80" y="496"/>
                    </a:lnTo>
                    <a:lnTo>
                      <a:pt x="88" y="496"/>
                    </a:lnTo>
                    <a:lnTo>
                      <a:pt x="88" y="496"/>
                    </a:lnTo>
                    <a:lnTo>
                      <a:pt x="88" y="488"/>
                    </a:lnTo>
                    <a:lnTo>
                      <a:pt x="88" y="488"/>
                    </a:lnTo>
                    <a:lnTo>
                      <a:pt x="96" y="480"/>
                    </a:lnTo>
                    <a:lnTo>
                      <a:pt x="96" y="480"/>
                    </a:lnTo>
                    <a:lnTo>
                      <a:pt x="104" y="472"/>
                    </a:lnTo>
                    <a:lnTo>
                      <a:pt x="96" y="464"/>
                    </a:lnTo>
                    <a:lnTo>
                      <a:pt x="96" y="464"/>
                    </a:lnTo>
                    <a:lnTo>
                      <a:pt x="104" y="464"/>
                    </a:lnTo>
                    <a:lnTo>
                      <a:pt x="104" y="448"/>
                    </a:lnTo>
                    <a:lnTo>
                      <a:pt x="88" y="440"/>
                    </a:lnTo>
                    <a:lnTo>
                      <a:pt x="80" y="440"/>
                    </a:lnTo>
                    <a:lnTo>
                      <a:pt x="80" y="440"/>
                    </a:lnTo>
                    <a:lnTo>
                      <a:pt x="80" y="424"/>
                    </a:lnTo>
                    <a:lnTo>
                      <a:pt x="80" y="424"/>
                    </a:lnTo>
                    <a:lnTo>
                      <a:pt x="304" y="400"/>
                    </a:lnTo>
                    <a:lnTo>
                      <a:pt x="304" y="400"/>
                    </a:lnTo>
                    <a:lnTo>
                      <a:pt x="288" y="368"/>
                    </a:lnTo>
                    <a:lnTo>
                      <a:pt x="288" y="368"/>
                    </a:lnTo>
                    <a:lnTo>
                      <a:pt x="288" y="360"/>
                    </a:lnTo>
                    <a:lnTo>
                      <a:pt x="288" y="344"/>
                    </a:lnTo>
                    <a:lnTo>
                      <a:pt x="280" y="336"/>
                    </a:lnTo>
                    <a:lnTo>
                      <a:pt x="280" y="312"/>
                    </a:lnTo>
                    <a:lnTo>
                      <a:pt x="280" y="304"/>
                    </a:lnTo>
                    <a:lnTo>
                      <a:pt x="280" y="280"/>
                    </a:lnTo>
                    <a:lnTo>
                      <a:pt x="296" y="272"/>
                    </a:lnTo>
                    <a:lnTo>
                      <a:pt x="288" y="264"/>
                    </a:lnTo>
                    <a:lnTo>
                      <a:pt x="288" y="248"/>
                    </a:lnTo>
                    <a:lnTo>
                      <a:pt x="280" y="240"/>
                    </a:lnTo>
                    <a:lnTo>
                      <a:pt x="280" y="240"/>
                    </a:lnTo>
                    <a:lnTo>
                      <a:pt x="264" y="208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16" y="488"/>
                    </a:lnTo>
                    <a:lnTo>
                      <a:pt x="16" y="488"/>
                    </a:lnTo>
                    <a:lnTo>
                      <a:pt x="32" y="488"/>
                    </a:lnTo>
                    <a:lnTo>
                      <a:pt x="32" y="488"/>
                    </a:lnTo>
                    <a:lnTo>
                      <a:pt x="40" y="496"/>
                    </a:lnTo>
                    <a:close/>
                  </a:path>
                </a:pathLst>
              </a:custGeom>
              <a:solidFill>
                <a:srgbClr val="00B050">
                  <a:alpha val="24706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0" name="Freeform 56">
                <a:extLst>
                  <a:ext uri="{FF2B5EF4-FFF2-40B4-BE49-F238E27FC236}">
                    <a16:creationId xmlns:a16="http://schemas.microsoft.com/office/drawing/2014/main" id="{C8A2CD4D-09D4-41C2-A1E3-71D5DC515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6496" y="3000663"/>
                <a:ext cx="769952" cy="573616"/>
              </a:xfrm>
              <a:custGeom>
                <a:avLst/>
                <a:gdLst/>
                <a:ahLst/>
                <a:cxnLst>
                  <a:cxn ang="0">
                    <a:pos x="224" y="280"/>
                  </a:cxn>
                  <a:cxn ang="0">
                    <a:pos x="192" y="248"/>
                  </a:cxn>
                  <a:cxn ang="0">
                    <a:pos x="192" y="224"/>
                  </a:cxn>
                  <a:cxn ang="0">
                    <a:pos x="160" y="208"/>
                  </a:cxn>
                  <a:cxn ang="0">
                    <a:pos x="152" y="200"/>
                  </a:cxn>
                  <a:cxn ang="0">
                    <a:pos x="136" y="176"/>
                  </a:cxn>
                  <a:cxn ang="0">
                    <a:pos x="120" y="168"/>
                  </a:cxn>
                  <a:cxn ang="0">
                    <a:pos x="112" y="160"/>
                  </a:cxn>
                  <a:cxn ang="0">
                    <a:pos x="96" y="144"/>
                  </a:cxn>
                  <a:cxn ang="0">
                    <a:pos x="80" y="144"/>
                  </a:cxn>
                  <a:cxn ang="0">
                    <a:pos x="64" y="120"/>
                  </a:cxn>
                  <a:cxn ang="0">
                    <a:pos x="48" y="88"/>
                  </a:cxn>
                  <a:cxn ang="0">
                    <a:pos x="40" y="88"/>
                  </a:cxn>
                  <a:cxn ang="0">
                    <a:pos x="24" y="80"/>
                  </a:cxn>
                  <a:cxn ang="0">
                    <a:pos x="16" y="80"/>
                  </a:cxn>
                  <a:cxn ang="0">
                    <a:pos x="0" y="56"/>
                  </a:cxn>
                  <a:cxn ang="0">
                    <a:pos x="16" y="40"/>
                  </a:cxn>
                  <a:cxn ang="0">
                    <a:pos x="32" y="32"/>
                  </a:cxn>
                  <a:cxn ang="0">
                    <a:pos x="96" y="8"/>
                  </a:cxn>
                  <a:cxn ang="0">
                    <a:pos x="176" y="0"/>
                  </a:cxn>
                  <a:cxn ang="0">
                    <a:pos x="200" y="8"/>
                  </a:cxn>
                  <a:cxn ang="0">
                    <a:pos x="208" y="24"/>
                  </a:cxn>
                  <a:cxn ang="0">
                    <a:pos x="296" y="16"/>
                  </a:cxn>
                  <a:cxn ang="0">
                    <a:pos x="408" y="88"/>
                  </a:cxn>
                  <a:cxn ang="0">
                    <a:pos x="400" y="96"/>
                  </a:cxn>
                  <a:cxn ang="0">
                    <a:pos x="360" y="152"/>
                  </a:cxn>
                  <a:cxn ang="0">
                    <a:pos x="360" y="152"/>
                  </a:cxn>
                  <a:cxn ang="0">
                    <a:pos x="352" y="152"/>
                  </a:cxn>
                  <a:cxn ang="0">
                    <a:pos x="368" y="168"/>
                  </a:cxn>
                  <a:cxn ang="0">
                    <a:pos x="352" y="184"/>
                  </a:cxn>
                  <a:cxn ang="0">
                    <a:pos x="328" y="208"/>
                  </a:cxn>
                  <a:cxn ang="0">
                    <a:pos x="320" y="216"/>
                  </a:cxn>
                  <a:cxn ang="0">
                    <a:pos x="312" y="216"/>
                  </a:cxn>
                  <a:cxn ang="0">
                    <a:pos x="312" y="224"/>
                  </a:cxn>
                  <a:cxn ang="0">
                    <a:pos x="320" y="224"/>
                  </a:cxn>
                  <a:cxn ang="0">
                    <a:pos x="296" y="240"/>
                  </a:cxn>
                  <a:cxn ang="0">
                    <a:pos x="296" y="232"/>
                  </a:cxn>
                  <a:cxn ang="0">
                    <a:pos x="288" y="240"/>
                  </a:cxn>
                  <a:cxn ang="0">
                    <a:pos x="296" y="248"/>
                  </a:cxn>
                  <a:cxn ang="0">
                    <a:pos x="288" y="256"/>
                  </a:cxn>
                  <a:cxn ang="0">
                    <a:pos x="280" y="256"/>
                  </a:cxn>
                  <a:cxn ang="0">
                    <a:pos x="256" y="256"/>
                  </a:cxn>
                  <a:cxn ang="0">
                    <a:pos x="248" y="256"/>
                  </a:cxn>
                  <a:cxn ang="0">
                    <a:pos x="240" y="272"/>
                  </a:cxn>
                  <a:cxn ang="0">
                    <a:pos x="248" y="280"/>
                  </a:cxn>
                  <a:cxn ang="0">
                    <a:pos x="240" y="304"/>
                  </a:cxn>
                  <a:cxn ang="0">
                    <a:pos x="224" y="304"/>
                  </a:cxn>
                </a:cxnLst>
                <a:rect l="0" t="0" r="r" b="b"/>
                <a:pathLst>
                  <a:path w="408" h="304">
                    <a:moveTo>
                      <a:pt x="224" y="296"/>
                    </a:moveTo>
                    <a:lnTo>
                      <a:pt x="224" y="280"/>
                    </a:lnTo>
                    <a:lnTo>
                      <a:pt x="200" y="256"/>
                    </a:lnTo>
                    <a:lnTo>
                      <a:pt x="192" y="248"/>
                    </a:lnTo>
                    <a:lnTo>
                      <a:pt x="192" y="248"/>
                    </a:lnTo>
                    <a:lnTo>
                      <a:pt x="192" y="224"/>
                    </a:lnTo>
                    <a:lnTo>
                      <a:pt x="168" y="216"/>
                    </a:lnTo>
                    <a:lnTo>
                      <a:pt x="160" y="208"/>
                    </a:lnTo>
                    <a:lnTo>
                      <a:pt x="160" y="208"/>
                    </a:lnTo>
                    <a:lnTo>
                      <a:pt x="152" y="200"/>
                    </a:lnTo>
                    <a:lnTo>
                      <a:pt x="136" y="192"/>
                    </a:lnTo>
                    <a:lnTo>
                      <a:pt x="136" y="176"/>
                    </a:lnTo>
                    <a:lnTo>
                      <a:pt x="128" y="168"/>
                    </a:lnTo>
                    <a:lnTo>
                      <a:pt x="120" y="168"/>
                    </a:lnTo>
                    <a:lnTo>
                      <a:pt x="120" y="168"/>
                    </a:lnTo>
                    <a:lnTo>
                      <a:pt x="112" y="160"/>
                    </a:lnTo>
                    <a:lnTo>
                      <a:pt x="104" y="144"/>
                    </a:lnTo>
                    <a:lnTo>
                      <a:pt x="96" y="144"/>
                    </a:lnTo>
                    <a:lnTo>
                      <a:pt x="96" y="144"/>
                    </a:lnTo>
                    <a:lnTo>
                      <a:pt x="80" y="144"/>
                    </a:lnTo>
                    <a:lnTo>
                      <a:pt x="72" y="128"/>
                    </a:lnTo>
                    <a:lnTo>
                      <a:pt x="64" y="120"/>
                    </a:lnTo>
                    <a:lnTo>
                      <a:pt x="56" y="96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0" y="88"/>
                    </a:lnTo>
                    <a:lnTo>
                      <a:pt x="32" y="88"/>
                    </a:lnTo>
                    <a:lnTo>
                      <a:pt x="24" y="80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0" y="80"/>
                    </a:lnTo>
                    <a:lnTo>
                      <a:pt x="0" y="56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24" y="40"/>
                    </a:lnTo>
                    <a:lnTo>
                      <a:pt x="32" y="32"/>
                    </a:lnTo>
                    <a:lnTo>
                      <a:pt x="72" y="8"/>
                    </a:lnTo>
                    <a:lnTo>
                      <a:pt x="96" y="8"/>
                    </a:lnTo>
                    <a:lnTo>
                      <a:pt x="176" y="0"/>
                    </a:lnTo>
                    <a:lnTo>
                      <a:pt x="176" y="0"/>
                    </a:lnTo>
                    <a:lnTo>
                      <a:pt x="192" y="0"/>
                    </a:lnTo>
                    <a:lnTo>
                      <a:pt x="200" y="8"/>
                    </a:lnTo>
                    <a:lnTo>
                      <a:pt x="208" y="16"/>
                    </a:lnTo>
                    <a:lnTo>
                      <a:pt x="208" y="24"/>
                    </a:lnTo>
                    <a:lnTo>
                      <a:pt x="208" y="24"/>
                    </a:lnTo>
                    <a:lnTo>
                      <a:pt x="296" y="16"/>
                    </a:lnTo>
                    <a:lnTo>
                      <a:pt x="296" y="16"/>
                    </a:lnTo>
                    <a:lnTo>
                      <a:pt x="408" y="88"/>
                    </a:lnTo>
                    <a:lnTo>
                      <a:pt x="408" y="88"/>
                    </a:lnTo>
                    <a:lnTo>
                      <a:pt x="400" y="96"/>
                    </a:lnTo>
                    <a:lnTo>
                      <a:pt x="368" y="120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52" y="160"/>
                    </a:lnTo>
                    <a:lnTo>
                      <a:pt x="368" y="168"/>
                    </a:lnTo>
                    <a:lnTo>
                      <a:pt x="368" y="176"/>
                    </a:lnTo>
                    <a:lnTo>
                      <a:pt x="352" y="184"/>
                    </a:lnTo>
                    <a:lnTo>
                      <a:pt x="336" y="184"/>
                    </a:lnTo>
                    <a:lnTo>
                      <a:pt x="328" y="208"/>
                    </a:lnTo>
                    <a:lnTo>
                      <a:pt x="328" y="208"/>
                    </a:lnTo>
                    <a:lnTo>
                      <a:pt x="320" y="216"/>
                    </a:lnTo>
                    <a:lnTo>
                      <a:pt x="320" y="216"/>
                    </a:lnTo>
                    <a:lnTo>
                      <a:pt x="312" y="216"/>
                    </a:lnTo>
                    <a:lnTo>
                      <a:pt x="312" y="216"/>
                    </a:lnTo>
                    <a:lnTo>
                      <a:pt x="312" y="224"/>
                    </a:lnTo>
                    <a:lnTo>
                      <a:pt x="312" y="224"/>
                    </a:lnTo>
                    <a:lnTo>
                      <a:pt x="320" y="224"/>
                    </a:lnTo>
                    <a:lnTo>
                      <a:pt x="320" y="224"/>
                    </a:lnTo>
                    <a:lnTo>
                      <a:pt x="296" y="240"/>
                    </a:lnTo>
                    <a:lnTo>
                      <a:pt x="296" y="240"/>
                    </a:lnTo>
                    <a:lnTo>
                      <a:pt x="296" y="232"/>
                    </a:lnTo>
                    <a:lnTo>
                      <a:pt x="296" y="232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296" y="248"/>
                    </a:lnTo>
                    <a:lnTo>
                      <a:pt x="296" y="248"/>
                    </a:lnTo>
                    <a:lnTo>
                      <a:pt x="288" y="256"/>
                    </a:lnTo>
                    <a:lnTo>
                      <a:pt x="288" y="256"/>
                    </a:lnTo>
                    <a:lnTo>
                      <a:pt x="280" y="256"/>
                    </a:lnTo>
                    <a:lnTo>
                      <a:pt x="264" y="256"/>
                    </a:lnTo>
                    <a:lnTo>
                      <a:pt x="256" y="256"/>
                    </a:lnTo>
                    <a:lnTo>
                      <a:pt x="248" y="256"/>
                    </a:lnTo>
                    <a:lnTo>
                      <a:pt x="248" y="256"/>
                    </a:lnTo>
                    <a:lnTo>
                      <a:pt x="240" y="272"/>
                    </a:lnTo>
                    <a:lnTo>
                      <a:pt x="240" y="272"/>
                    </a:lnTo>
                    <a:lnTo>
                      <a:pt x="248" y="280"/>
                    </a:lnTo>
                    <a:lnTo>
                      <a:pt x="248" y="280"/>
                    </a:lnTo>
                    <a:lnTo>
                      <a:pt x="240" y="304"/>
                    </a:lnTo>
                    <a:lnTo>
                      <a:pt x="240" y="304"/>
                    </a:lnTo>
                    <a:lnTo>
                      <a:pt x="232" y="304"/>
                    </a:lnTo>
                    <a:lnTo>
                      <a:pt x="224" y="304"/>
                    </a:lnTo>
                    <a:lnTo>
                      <a:pt x="224" y="296"/>
                    </a:lnTo>
                    <a:close/>
                  </a:path>
                </a:pathLst>
              </a:custGeom>
              <a:solidFill>
                <a:srgbClr val="00B050">
                  <a:alpha val="2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1" name="Freeform 57">
                <a:extLst>
                  <a:ext uri="{FF2B5EF4-FFF2-40B4-BE49-F238E27FC236}">
                    <a16:creationId xmlns:a16="http://schemas.microsoft.com/office/drawing/2014/main" id="{7CC34708-0A7F-403A-B007-21E653CF6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7220" y="2592060"/>
                <a:ext cx="1280635" cy="573616"/>
              </a:xfrm>
              <a:custGeom>
                <a:avLst/>
                <a:gdLst/>
                <a:ahLst/>
                <a:cxnLst>
                  <a:cxn ang="0">
                    <a:pos x="528" y="296"/>
                  </a:cxn>
                  <a:cxn ang="0">
                    <a:pos x="536" y="272"/>
                  </a:cxn>
                  <a:cxn ang="0">
                    <a:pos x="536" y="264"/>
                  </a:cxn>
                  <a:cxn ang="0">
                    <a:pos x="568" y="216"/>
                  </a:cxn>
                  <a:cxn ang="0">
                    <a:pos x="576" y="216"/>
                  </a:cxn>
                  <a:cxn ang="0">
                    <a:pos x="616" y="192"/>
                  </a:cxn>
                  <a:cxn ang="0">
                    <a:pos x="624" y="184"/>
                  </a:cxn>
                  <a:cxn ang="0">
                    <a:pos x="632" y="184"/>
                  </a:cxn>
                  <a:cxn ang="0">
                    <a:pos x="648" y="152"/>
                  </a:cxn>
                  <a:cxn ang="0">
                    <a:pos x="640" y="160"/>
                  </a:cxn>
                  <a:cxn ang="0">
                    <a:pos x="632" y="152"/>
                  </a:cxn>
                  <a:cxn ang="0">
                    <a:pos x="608" y="176"/>
                  </a:cxn>
                  <a:cxn ang="0">
                    <a:pos x="592" y="160"/>
                  </a:cxn>
                  <a:cxn ang="0">
                    <a:pos x="616" y="168"/>
                  </a:cxn>
                  <a:cxn ang="0">
                    <a:pos x="616" y="144"/>
                  </a:cxn>
                  <a:cxn ang="0">
                    <a:pos x="624" y="144"/>
                  </a:cxn>
                  <a:cxn ang="0">
                    <a:pos x="584" y="120"/>
                  </a:cxn>
                  <a:cxn ang="0">
                    <a:pos x="608" y="120"/>
                  </a:cxn>
                  <a:cxn ang="0">
                    <a:pos x="616" y="112"/>
                  </a:cxn>
                  <a:cxn ang="0">
                    <a:pos x="624" y="120"/>
                  </a:cxn>
                  <a:cxn ang="0">
                    <a:pos x="632" y="112"/>
                  </a:cxn>
                  <a:cxn ang="0">
                    <a:pos x="672" y="88"/>
                  </a:cxn>
                  <a:cxn ang="0">
                    <a:pos x="680" y="80"/>
                  </a:cxn>
                  <a:cxn ang="0">
                    <a:pos x="672" y="56"/>
                  </a:cxn>
                  <a:cxn ang="0">
                    <a:pos x="656" y="72"/>
                  </a:cxn>
                  <a:cxn ang="0">
                    <a:pos x="656" y="72"/>
                  </a:cxn>
                  <a:cxn ang="0">
                    <a:pos x="632" y="56"/>
                  </a:cxn>
                  <a:cxn ang="0">
                    <a:pos x="600" y="72"/>
                  </a:cxn>
                  <a:cxn ang="0">
                    <a:pos x="584" y="72"/>
                  </a:cxn>
                  <a:cxn ang="0">
                    <a:pos x="592" y="48"/>
                  </a:cxn>
                  <a:cxn ang="0">
                    <a:pos x="600" y="56"/>
                  </a:cxn>
                  <a:cxn ang="0">
                    <a:pos x="624" y="48"/>
                  </a:cxn>
                  <a:cxn ang="0">
                    <a:pos x="608" y="40"/>
                  </a:cxn>
                  <a:cxn ang="0">
                    <a:pos x="632" y="48"/>
                  </a:cxn>
                  <a:cxn ang="0">
                    <a:pos x="640" y="32"/>
                  </a:cxn>
                  <a:cxn ang="0">
                    <a:pos x="640" y="32"/>
                  </a:cxn>
                  <a:cxn ang="0">
                    <a:pos x="656" y="32"/>
                  </a:cxn>
                  <a:cxn ang="0">
                    <a:pos x="656" y="32"/>
                  </a:cxn>
                  <a:cxn ang="0">
                    <a:pos x="640" y="8"/>
                  </a:cxn>
                  <a:cxn ang="0">
                    <a:pos x="520" y="24"/>
                  </a:cxn>
                  <a:cxn ang="0">
                    <a:pos x="184" y="72"/>
                  </a:cxn>
                  <a:cxn ang="0">
                    <a:pos x="184" y="104"/>
                  </a:cxn>
                  <a:cxn ang="0">
                    <a:pos x="168" y="128"/>
                  </a:cxn>
                  <a:cxn ang="0">
                    <a:pos x="128" y="152"/>
                  </a:cxn>
                  <a:cxn ang="0">
                    <a:pos x="96" y="168"/>
                  </a:cxn>
                  <a:cxn ang="0">
                    <a:pos x="64" y="192"/>
                  </a:cxn>
                  <a:cxn ang="0">
                    <a:pos x="24" y="216"/>
                  </a:cxn>
                  <a:cxn ang="0">
                    <a:pos x="0" y="272"/>
                  </a:cxn>
                  <a:cxn ang="0">
                    <a:pos x="112" y="248"/>
                  </a:cxn>
                  <a:cxn ang="0">
                    <a:pos x="256" y="216"/>
                  </a:cxn>
                  <a:cxn ang="0">
                    <a:pos x="288" y="240"/>
                  </a:cxn>
                  <a:cxn ang="0">
                    <a:pos x="488" y="304"/>
                  </a:cxn>
                </a:cxnLst>
                <a:rect l="0" t="0" r="r" b="b"/>
                <a:pathLst>
                  <a:path w="680" h="304">
                    <a:moveTo>
                      <a:pt x="496" y="296"/>
                    </a:moveTo>
                    <a:lnTo>
                      <a:pt x="512" y="288"/>
                    </a:lnTo>
                    <a:lnTo>
                      <a:pt x="528" y="288"/>
                    </a:lnTo>
                    <a:lnTo>
                      <a:pt x="528" y="296"/>
                    </a:lnTo>
                    <a:lnTo>
                      <a:pt x="528" y="296"/>
                    </a:lnTo>
                    <a:lnTo>
                      <a:pt x="528" y="272"/>
                    </a:lnTo>
                    <a:lnTo>
                      <a:pt x="528" y="272"/>
                    </a:lnTo>
                    <a:lnTo>
                      <a:pt x="536" y="272"/>
                    </a:lnTo>
                    <a:lnTo>
                      <a:pt x="536" y="272"/>
                    </a:lnTo>
                    <a:lnTo>
                      <a:pt x="536" y="288"/>
                    </a:lnTo>
                    <a:lnTo>
                      <a:pt x="536" y="288"/>
                    </a:lnTo>
                    <a:lnTo>
                      <a:pt x="536" y="264"/>
                    </a:lnTo>
                    <a:lnTo>
                      <a:pt x="560" y="232"/>
                    </a:lnTo>
                    <a:lnTo>
                      <a:pt x="568" y="224"/>
                    </a:lnTo>
                    <a:lnTo>
                      <a:pt x="568" y="224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76" y="216"/>
                    </a:lnTo>
                    <a:lnTo>
                      <a:pt x="576" y="216"/>
                    </a:lnTo>
                    <a:lnTo>
                      <a:pt x="584" y="208"/>
                    </a:lnTo>
                    <a:lnTo>
                      <a:pt x="600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84"/>
                    </a:lnTo>
                    <a:lnTo>
                      <a:pt x="616" y="184"/>
                    </a:lnTo>
                    <a:lnTo>
                      <a:pt x="624" y="184"/>
                    </a:lnTo>
                    <a:lnTo>
                      <a:pt x="624" y="184"/>
                    </a:lnTo>
                    <a:lnTo>
                      <a:pt x="624" y="184"/>
                    </a:lnTo>
                    <a:lnTo>
                      <a:pt x="632" y="184"/>
                    </a:lnTo>
                    <a:lnTo>
                      <a:pt x="632" y="184"/>
                    </a:lnTo>
                    <a:lnTo>
                      <a:pt x="632" y="184"/>
                    </a:lnTo>
                    <a:lnTo>
                      <a:pt x="648" y="168"/>
                    </a:lnTo>
                    <a:lnTo>
                      <a:pt x="648" y="160"/>
                    </a:lnTo>
                    <a:lnTo>
                      <a:pt x="648" y="152"/>
                    </a:lnTo>
                    <a:lnTo>
                      <a:pt x="648" y="152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52"/>
                    </a:lnTo>
                    <a:lnTo>
                      <a:pt x="632" y="152"/>
                    </a:lnTo>
                    <a:lnTo>
                      <a:pt x="632" y="152"/>
                    </a:lnTo>
                    <a:lnTo>
                      <a:pt x="632" y="160"/>
                    </a:lnTo>
                    <a:lnTo>
                      <a:pt x="632" y="160"/>
                    </a:lnTo>
                    <a:lnTo>
                      <a:pt x="624" y="160"/>
                    </a:lnTo>
                    <a:lnTo>
                      <a:pt x="608" y="176"/>
                    </a:lnTo>
                    <a:lnTo>
                      <a:pt x="608" y="176"/>
                    </a:lnTo>
                    <a:lnTo>
                      <a:pt x="600" y="168"/>
                    </a:lnTo>
                    <a:lnTo>
                      <a:pt x="600" y="168"/>
                    </a:lnTo>
                    <a:lnTo>
                      <a:pt x="592" y="160"/>
                    </a:lnTo>
                    <a:lnTo>
                      <a:pt x="592" y="160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616" y="168"/>
                    </a:lnTo>
                    <a:lnTo>
                      <a:pt x="624" y="152"/>
                    </a:lnTo>
                    <a:lnTo>
                      <a:pt x="624" y="152"/>
                    </a:lnTo>
                    <a:lnTo>
                      <a:pt x="624" y="152"/>
                    </a:lnTo>
                    <a:lnTo>
                      <a:pt x="616" y="144"/>
                    </a:lnTo>
                    <a:lnTo>
                      <a:pt x="616" y="144"/>
                    </a:lnTo>
                    <a:lnTo>
                      <a:pt x="616" y="144"/>
                    </a:lnTo>
                    <a:lnTo>
                      <a:pt x="624" y="144"/>
                    </a:lnTo>
                    <a:lnTo>
                      <a:pt x="624" y="144"/>
                    </a:lnTo>
                    <a:lnTo>
                      <a:pt x="624" y="136"/>
                    </a:lnTo>
                    <a:lnTo>
                      <a:pt x="624" y="136"/>
                    </a:lnTo>
                    <a:lnTo>
                      <a:pt x="624" y="128"/>
                    </a:lnTo>
                    <a:lnTo>
                      <a:pt x="584" y="120"/>
                    </a:lnTo>
                    <a:lnTo>
                      <a:pt x="592" y="120"/>
                    </a:lnTo>
                    <a:lnTo>
                      <a:pt x="600" y="120"/>
                    </a:lnTo>
                    <a:lnTo>
                      <a:pt x="608" y="120"/>
                    </a:lnTo>
                    <a:lnTo>
                      <a:pt x="608" y="120"/>
                    </a:lnTo>
                    <a:lnTo>
                      <a:pt x="608" y="120"/>
                    </a:lnTo>
                    <a:lnTo>
                      <a:pt x="608" y="112"/>
                    </a:lnTo>
                    <a:lnTo>
                      <a:pt x="608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24" y="120"/>
                    </a:lnTo>
                    <a:lnTo>
                      <a:pt x="624" y="112"/>
                    </a:lnTo>
                    <a:lnTo>
                      <a:pt x="624" y="112"/>
                    </a:lnTo>
                    <a:lnTo>
                      <a:pt x="632" y="112"/>
                    </a:lnTo>
                    <a:lnTo>
                      <a:pt x="632" y="112"/>
                    </a:lnTo>
                    <a:lnTo>
                      <a:pt x="640" y="120"/>
                    </a:lnTo>
                    <a:lnTo>
                      <a:pt x="656" y="120"/>
                    </a:lnTo>
                    <a:lnTo>
                      <a:pt x="664" y="104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80" y="80"/>
                    </a:lnTo>
                    <a:lnTo>
                      <a:pt x="680" y="72"/>
                    </a:lnTo>
                    <a:lnTo>
                      <a:pt x="672" y="56"/>
                    </a:lnTo>
                    <a:lnTo>
                      <a:pt x="672" y="56"/>
                    </a:lnTo>
                    <a:lnTo>
                      <a:pt x="672" y="56"/>
                    </a:lnTo>
                    <a:lnTo>
                      <a:pt x="664" y="56"/>
                    </a:lnTo>
                    <a:lnTo>
                      <a:pt x="656" y="64"/>
                    </a:lnTo>
                    <a:lnTo>
                      <a:pt x="656" y="64"/>
                    </a:lnTo>
                    <a:lnTo>
                      <a:pt x="656" y="72"/>
                    </a:lnTo>
                    <a:lnTo>
                      <a:pt x="656" y="80"/>
                    </a:lnTo>
                    <a:lnTo>
                      <a:pt x="656" y="88"/>
                    </a:lnTo>
                    <a:lnTo>
                      <a:pt x="656" y="88"/>
                    </a:lnTo>
                    <a:lnTo>
                      <a:pt x="656" y="72"/>
                    </a:lnTo>
                    <a:lnTo>
                      <a:pt x="648" y="64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32" y="56"/>
                    </a:lnTo>
                    <a:lnTo>
                      <a:pt x="632" y="64"/>
                    </a:lnTo>
                    <a:lnTo>
                      <a:pt x="616" y="64"/>
                    </a:lnTo>
                    <a:lnTo>
                      <a:pt x="616" y="64"/>
                    </a:lnTo>
                    <a:lnTo>
                      <a:pt x="600" y="72"/>
                    </a:lnTo>
                    <a:lnTo>
                      <a:pt x="592" y="80"/>
                    </a:lnTo>
                    <a:lnTo>
                      <a:pt x="592" y="80"/>
                    </a:lnTo>
                    <a:lnTo>
                      <a:pt x="584" y="80"/>
                    </a:lnTo>
                    <a:lnTo>
                      <a:pt x="584" y="72"/>
                    </a:lnTo>
                    <a:lnTo>
                      <a:pt x="592" y="72"/>
                    </a:lnTo>
                    <a:lnTo>
                      <a:pt x="592" y="64"/>
                    </a:lnTo>
                    <a:lnTo>
                      <a:pt x="592" y="64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600" y="56"/>
                    </a:lnTo>
                    <a:lnTo>
                      <a:pt x="608" y="64"/>
                    </a:lnTo>
                    <a:lnTo>
                      <a:pt x="608" y="64"/>
                    </a:lnTo>
                    <a:lnTo>
                      <a:pt x="616" y="56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16" y="48"/>
                    </a:lnTo>
                    <a:lnTo>
                      <a:pt x="608" y="40"/>
                    </a:lnTo>
                    <a:lnTo>
                      <a:pt x="608" y="40"/>
                    </a:lnTo>
                    <a:lnTo>
                      <a:pt x="616" y="40"/>
                    </a:lnTo>
                    <a:lnTo>
                      <a:pt x="616" y="40"/>
                    </a:lnTo>
                    <a:lnTo>
                      <a:pt x="624" y="40"/>
                    </a:lnTo>
                    <a:lnTo>
                      <a:pt x="632" y="48"/>
                    </a:lnTo>
                    <a:lnTo>
                      <a:pt x="632" y="48"/>
                    </a:lnTo>
                    <a:lnTo>
                      <a:pt x="640" y="40"/>
                    </a:lnTo>
                    <a:lnTo>
                      <a:pt x="640" y="40"/>
                    </a:lnTo>
                    <a:lnTo>
                      <a:pt x="640" y="32"/>
                    </a:lnTo>
                    <a:lnTo>
                      <a:pt x="632" y="32"/>
                    </a:lnTo>
                    <a:lnTo>
                      <a:pt x="632" y="24"/>
                    </a:lnTo>
                    <a:lnTo>
                      <a:pt x="632" y="24"/>
                    </a:lnTo>
                    <a:lnTo>
                      <a:pt x="640" y="32"/>
                    </a:lnTo>
                    <a:lnTo>
                      <a:pt x="648" y="32"/>
                    </a:lnTo>
                    <a:lnTo>
                      <a:pt x="648" y="32"/>
                    </a:lnTo>
                    <a:lnTo>
                      <a:pt x="648" y="32"/>
                    </a:lnTo>
                    <a:lnTo>
                      <a:pt x="656" y="32"/>
                    </a:lnTo>
                    <a:lnTo>
                      <a:pt x="664" y="40"/>
                    </a:lnTo>
                    <a:lnTo>
                      <a:pt x="664" y="40"/>
                    </a:lnTo>
                    <a:lnTo>
                      <a:pt x="664" y="40"/>
                    </a:lnTo>
                    <a:lnTo>
                      <a:pt x="656" y="32"/>
                    </a:lnTo>
                    <a:lnTo>
                      <a:pt x="656" y="24"/>
                    </a:lnTo>
                    <a:lnTo>
                      <a:pt x="648" y="8"/>
                    </a:lnTo>
                    <a:lnTo>
                      <a:pt x="648" y="8"/>
                    </a:lnTo>
                    <a:lnTo>
                      <a:pt x="640" y="8"/>
                    </a:lnTo>
                    <a:lnTo>
                      <a:pt x="640" y="8"/>
                    </a:lnTo>
                    <a:lnTo>
                      <a:pt x="632" y="0"/>
                    </a:lnTo>
                    <a:lnTo>
                      <a:pt x="632" y="0"/>
                    </a:lnTo>
                    <a:lnTo>
                      <a:pt x="520" y="24"/>
                    </a:lnTo>
                    <a:lnTo>
                      <a:pt x="320" y="64"/>
                    </a:lnTo>
                    <a:lnTo>
                      <a:pt x="192" y="72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84" y="80"/>
                    </a:lnTo>
                    <a:lnTo>
                      <a:pt x="184" y="88"/>
                    </a:lnTo>
                    <a:lnTo>
                      <a:pt x="192" y="96"/>
                    </a:lnTo>
                    <a:lnTo>
                      <a:pt x="184" y="104"/>
                    </a:lnTo>
                    <a:lnTo>
                      <a:pt x="184" y="104"/>
                    </a:lnTo>
                    <a:lnTo>
                      <a:pt x="176" y="104"/>
                    </a:lnTo>
                    <a:lnTo>
                      <a:pt x="168" y="120"/>
                    </a:lnTo>
                    <a:lnTo>
                      <a:pt x="168" y="128"/>
                    </a:lnTo>
                    <a:lnTo>
                      <a:pt x="168" y="128"/>
                    </a:lnTo>
                    <a:lnTo>
                      <a:pt x="160" y="128"/>
                    </a:lnTo>
                    <a:lnTo>
                      <a:pt x="152" y="128"/>
                    </a:lnTo>
                    <a:lnTo>
                      <a:pt x="128" y="152"/>
                    </a:lnTo>
                    <a:lnTo>
                      <a:pt x="128" y="152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96" y="168"/>
                    </a:lnTo>
                    <a:lnTo>
                      <a:pt x="96" y="176"/>
                    </a:lnTo>
                    <a:lnTo>
                      <a:pt x="96" y="176"/>
                    </a:lnTo>
                    <a:lnTo>
                      <a:pt x="80" y="176"/>
                    </a:lnTo>
                    <a:lnTo>
                      <a:pt x="64" y="192"/>
                    </a:lnTo>
                    <a:lnTo>
                      <a:pt x="56" y="200"/>
                    </a:lnTo>
                    <a:lnTo>
                      <a:pt x="56" y="200"/>
                    </a:lnTo>
                    <a:lnTo>
                      <a:pt x="32" y="200"/>
                    </a:lnTo>
                    <a:lnTo>
                      <a:pt x="24" y="216"/>
                    </a:lnTo>
                    <a:lnTo>
                      <a:pt x="16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72"/>
                    </a:lnTo>
                    <a:lnTo>
                      <a:pt x="0" y="272"/>
                    </a:lnTo>
                    <a:lnTo>
                      <a:pt x="96" y="256"/>
                    </a:lnTo>
                    <a:lnTo>
                      <a:pt x="104" y="256"/>
                    </a:lnTo>
                    <a:lnTo>
                      <a:pt x="112" y="248"/>
                    </a:lnTo>
                    <a:lnTo>
                      <a:pt x="152" y="224"/>
                    </a:lnTo>
                    <a:lnTo>
                      <a:pt x="176" y="224"/>
                    </a:lnTo>
                    <a:lnTo>
                      <a:pt x="256" y="216"/>
                    </a:lnTo>
                    <a:lnTo>
                      <a:pt x="256" y="216"/>
                    </a:lnTo>
                    <a:lnTo>
                      <a:pt x="272" y="216"/>
                    </a:lnTo>
                    <a:lnTo>
                      <a:pt x="280" y="224"/>
                    </a:lnTo>
                    <a:lnTo>
                      <a:pt x="288" y="232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376" y="232"/>
                    </a:lnTo>
                    <a:lnTo>
                      <a:pt x="376" y="232"/>
                    </a:lnTo>
                    <a:lnTo>
                      <a:pt x="488" y="304"/>
                    </a:lnTo>
                    <a:lnTo>
                      <a:pt x="488" y="304"/>
                    </a:lnTo>
                    <a:lnTo>
                      <a:pt x="488" y="304"/>
                    </a:lnTo>
                    <a:lnTo>
                      <a:pt x="496" y="296"/>
                    </a:lnTo>
                    <a:close/>
                  </a:path>
                </a:pathLst>
              </a:custGeom>
              <a:solidFill>
                <a:srgbClr val="00B050">
                  <a:alpha val="2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52" name="Freeform 58">
                <a:extLst>
                  <a:ext uri="{FF2B5EF4-FFF2-40B4-BE49-F238E27FC236}">
                    <a16:creationId xmlns:a16="http://schemas.microsoft.com/office/drawing/2014/main" id="{FDEF6D62-B540-4599-973F-0DCE8CFE8A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8839" y="3075311"/>
                <a:ext cx="785666" cy="844708"/>
              </a:xfrm>
              <a:custGeom>
                <a:avLst/>
                <a:gdLst/>
                <a:ahLst/>
                <a:cxnLst>
                  <a:cxn ang="0">
                    <a:pos x="392" y="392"/>
                  </a:cxn>
                  <a:cxn ang="0">
                    <a:pos x="400" y="392"/>
                  </a:cxn>
                  <a:cxn ang="0">
                    <a:pos x="400" y="384"/>
                  </a:cxn>
                  <a:cxn ang="0">
                    <a:pos x="392" y="384"/>
                  </a:cxn>
                  <a:cxn ang="0">
                    <a:pos x="392" y="376"/>
                  </a:cxn>
                  <a:cxn ang="0">
                    <a:pos x="400" y="376"/>
                  </a:cxn>
                  <a:cxn ang="0">
                    <a:pos x="392" y="376"/>
                  </a:cxn>
                  <a:cxn ang="0">
                    <a:pos x="392" y="368"/>
                  </a:cxn>
                  <a:cxn ang="0">
                    <a:pos x="384" y="360"/>
                  </a:cxn>
                  <a:cxn ang="0">
                    <a:pos x="392" y="360"/>
                  </a:cxn>
                  <a:cxn ang="0">
                    <a:pos x="392" y="368"/>
                  </a:cxn>
                  <a:cxn ang="0">
                    <a:pos x="392" y="344"/>
                  </a:cxn>
                  <a:cxn ang="0">
                    <a:pos x="400" y="344"/>
                  </a:cxn>
                  <a:cxn ang="0">
                    <a:pos x="400" y="344"/>
                  </a:cxn>
                  <a:cxn ang="0">
                    <a:pos x="400" y="320"/>
                  </a:cxn>
                  <a:cxn ang="0">
                    <a:pos x="408" y="320"/>
                  </a:cxn>
                  <a:cxn ang="0">
                    <a:pos x="408" y="312"/>
                  </a:cxn>
                  <a:cxn ang="0">
                    <a:pos x="400" y="312"/>
                  </a:cxn>
                  <a:cxn ang="0">
                    <a:pos x="408" y="304"/>
                  </a:cxn>
                  <a:cxn ang="0">
                    <a:pos x="408" y="296"/>
                  </a:cxn>
                  <a:cxn ang="0">
                    <a:pos x="408" y="288"/>
                  </a:cxn>
                  <a:cxn ang="0">
                    <a:pos x="408" y="280"/>
                  </a:cxn>
                  <a:cxn ang="0">
                    <a:pos x="416" y="272"/>
                  </a:cxn>
                  <a:cxn ang="0">
                    <a:pos x="416" y="264"/>
                  </a:cxn>
                  <a:cxn ang="0">
                    <a:pos x="408" y="264"/>
                  </a:cxn>
                  <a:cxn ang="0">
                    <a:pos x="408" y="256"/>
                  </a:cxn>
                  <a:cxn ang="0">
                    <a:pos x="384" y="216"/>
                  </a:cxn>
                  <a:cxn ang="0">
                    <a:pos x="376" y="208"/>
                  </a:cxn>
                  <a:cxn ang="0">
                    <a:pos x="352" y="176"/>
                  </a:cxn>
                  <a:cxn ang="0">
                    <a:pos x="344" y="168"/>
                  </a:cxn>
                  <a:cxn ang="0">
                    <a:pos x="320" y="152"/>
                  </a:cxn>
                  <a:cxn ang="0">
                    <a:pos x="312" y="128"/>
                  </a:cxn>
                  <a:cxn ang="0">
                    <a:pos x="304" y="128"/>
                  </a:cxn>
                  <a:cxn ang="0">
                    <a:pos x="288" y="104"/>
                  </a:cxn>
                  <a:cxn ang="0">
                    <a:pos x="280" y="104"/>
                  </a:cxn>
                  <a:cxn ang="0">
                    <a:pos x="256" y="88"/>
                  </a:cxn>
                  <a:cxn ang="0">
                    <a:pos x="240" y="56"/>
                  </a:cxn>
                  <a:cxn ang="0">
                    <a:pos x="232" y="48"/>
                  </a:cxn>
                  <a:cxn ang="0">
                    <a:pos x="216" y="48"/>
                  </a:cxn>
                  <a:cxn ang="0">
                    <a:pos x="200" y="40"/>
                  </a:cxn>
                  <a:cxn ang="0">
                    <a:pos x="184" y="40"/>
                  </a:cxn>
                  <a:cxn ang="0">
                    <a:pos x="200" y="0"/>
                  </a:cxn>
                  <a:cxn ang="0">
                    <a:pos x="200" y="0"/>
                  </a:cxn>
                  <a:cxn ang="0">
                    <a:pos x="0" y="24"/>
                  </a:cxn>
                  <a:cxn ang="0">
                    <a:pos x="56" y="232"/>
                  </a:cxn>
                  <a:cxn ang="0">
                    <a:pos x="72" y="264"/>
                  </a:cxn>
                  <a:cxn ang="0">
                    <a:pos x="80" y="288"/>
                  </a:cxn>
                  <a:cxn ang="0">
                    <a:pos x="88" y="288"/>
                  </a:cxn>
                  <a:cxn ang="0">
                    <a:pos x="72" y="304"/>
                  </a:cxn>
                  <a:cxn ang="0">
                    <a:pos x="72" y="336"/>
                  </a:cxn>
                  <a:cxn ang="0">
                    <a:pos x="80" y="368"/>
                  </a:cxn>
                  <a:cxn ang="0">
                    <a:pos x="80" y="392"/>
                  </a:cxn>
                  <a:cxn ang="0">
                    <a:pos x="96" y="424"/>
                  </a:cxn>
                  <a:cxn ang="0">
                    <a:pos x="112" y="448"/>
                  </a:cxn>
                  <a:cxn ang="0">
                    <a:pos x="336" y="432"/>
                  </a:cxn>
                  <a:cxn ang="0">
                    <a:pos x="344" y="448"/>
                  </a:cxn>
                  <a:cxn ang="0">
                    <a:pos x="360" y="448"/>
                  </a:cxn>
                  <a:cxn ang="0">
                    <a:pos x="352" y="432"/>
                  </a:cxn>
                  <a:cxn ang="0">
                    <a:pos x="352" y="408"/>
                  </a:cxn>
                  <a:cxn ang="0">
                    <a:pos x="360" y="400"/>
                  </a:cxn>
                  <a:cxn ang="0">
                    <a:pos x="384" y="408"/>
                  </a:cxn>
                  <a:cxn ang="0">
                    <a:pos x="400" y="408"/>
                  </a:cxn>
                  <a:cxn ang="0">
                    <a:pos x="400" y="400"/>
                  </a:cxn>
                </a:cxnLst>
                <a:rect l="0" t="0" r="r" b="b"/>
                <a:pathLst>
                  <a:path w="416" h="448">
                    <a:moveTo>
                      <a:pt x="392" y="400"/>
                    </a:moveTo>
                    <a:lnTo>
                      <a:pt x="392" y="392"/>
                    </a:lnTo>
                    <a:lnTo>
                      <a:pt x="392" y="392"/>
                    </a:lnTo>
                    <a:lnTo>
                      <a:pt x="400" y="392"/>
                    </a:lnTo>
                    <a:lnTo>
                      <a:pt x="400" y="392"/>
                    </a:lnTo>
                    <a:lnTo>
                      <a:pt x="400" y="384"/>
                    </a:lnTo>
                    <a:lnTo>
                      <a:pt x="400" y="384"/>
                    </a:lnTo>
                    <a:lnTo>
                      <a:pt x="392" y="384"/>
                    </a:lnTo>
                    <a:lnTo>
                      <a:pt x="392" y="384"/>
                    </a:lnTo>
                    <a:lnTo>
                      <a:pt x="392" y="376"/>
                    </a:lnTo>
                    <a:lnTo>
                      <a:pt x="400" y="376"/>
                    </a:lnTo>
                    <a:lnTo>
                      <a:pt x="400" y="376"/>
                    </a:lnTo>
                    <a:lnTo>
                      <a:pt x="392" y="376"/>
                    </a:lnTo>
                    <a:lnTo>
                      <a:pt x="392" y="376"/>
                    </a:lnTo>
                    <a:lnTo>
                      <a:pt x="392" y="376"/>
                    </a:lnTo>
                    <a:lnTo>
                      <a:pt x="392" y="368"/>
                    </a:lnTo>
                    <a:lnTo>
                      <a:pt x="392" y="368"/>
                    </a:lnTo>
                    <a:lnTo>
                      <a:pt x="384" y="360"/>
                    </a:lnTo>
                    <a:lnTo>
                      <a:pt x="384" y="360"/>
                    </a:lnTo>
                    <a:lnTo>
                      <a:pt x="392" y="360"/>
                    </a:lnTo>
                    <a:lnTo>
                      <a:pt x="392" y="368"/>
                    </a:lnTo>
                    <a:lnTo>
                      <a:pt x="392" y="368"/>
                    </a:lnTo>
                    <a:lnTo>
                      <a:pt x="392" y="352"/>
                    </a:lnTo>
                    <a:lnTo>
                      <a:pt x="392" y="344"/>
                    </a:lnTo>
                    <a:lnTo>
                      <a:pt x="392" y="344"/>
                    </a:lnTo>
                    <a:lnTo>
                      <a:pt x="400" y="344"/>
                    </a:lnTo>
                    <a:lnTo>
                      <a:pt x="400" y="344"/>
                    </a:lnTo>
                    <a:lnTo>
                      <a:pt x="400" y="344"/>
                    </a:lnTo>
                    <a:lnTo>
                      <a:pt x="400" y="328"/>
                    </a:lnTo>
                    <a:lnTo>
                      <a:pt x="400" y="320"/>
                    </a:lnTo>
                    <a:lnTo>
                      <a:pt x="400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12"/>
                    </a:lnTo>
                    <a:lnTo>
                      <a:pt x="400" y="312"/>
                    </a:lnTo>
                    <a:lnTo>
                      <a:pt x="400" y="312"/>
                    </a:lnTo>
                    <a:lnTo>
                      <a:pt x="400" y="304"/>
                    </a:lnTo>
                    <a:lnTo>
                      <a:pt x="408" y="304"/>
                    </a:lnTo>
                    <a:lnTo>
                      <a:pt x="408" y="304"/>
                    </a:lnTo>
                    <a:lnTo>
                      <a:pt x="408" y="296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0"/>
                    </a:lnTo>
                    <a:lnTo>
                      <a:pt x="408" y="280"/>
                    </a:lnTo>
                    <a:lnTo>
                      <a:pt x="416" y="272"/>
                    </a:lnTo>
                    <a:lnTo>
                      <a:pt x="416" y="272"/>
                    </a:lnTo>
                    <a:lnTo>
                      <a:pt x="416" y="264"/>
                    </a:lnTo>
                    <a:lnTo>
                      <a:pt x="416" y="264"/>
                    </a:lnTo>
                    <a:lnTo>
                      <a:pt x="408" y="264"/>
                    </a:lnTo>
                    <a:lnTo>
                      <a:pt x="408" y="264"/>
                    </a:lnTo>
                    <a:lnTo>
                      <a:pt x="408" y="264"/>
                    </a:lnTo>
                    <a:lnTo>
                      <a:pt x="408" y="256"/>
                    </a:lnTo>
                    <a:lnTo>
                      <a:pt x="408" y="240"/>
                    </a:lnTo>
                    <a:lnTo>
                      <a:pt x="384" y="216"/>
                    </a:lnTo>
                    <a:lnTo>
                      <a:pt x="376" y="208"/>
                    </a:lnTo>
                    <a:lnTo>
                      <a:pt x="376" y="208"/>
                    </a:lnTo>
                    <a:lnTo>
                      <a:pt x="376" y="184"/>
                    </a:lnTo>
                    <a:lnTo>
                      <a:pt x="352" y="176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36" y="160"/>
                    </a:lnTo>
                    <a:lnTo>
                      <a:pt x="320" y="152"/>
                    </a:lnTo>
                    <a:lnTo>
                      <a:pt x="320" y="136"/>
                    </a:lnTo>
                    <a:lnTo>
                      <a:pt x="312" y="128"/>
                    </a:lnTo>
                    <a:lnTo>
                      <a:pt x="304" y="128"/>
                    </a:lnTo>
                    <a:lnTo>
                      <a:pt x="304" y="128"/>
                    </a:lnTo>
                    <a:lnTo>
                      <a:pt x="296" y="120"/>
                    </a:lnTo>
                    <a:lnTo>
                      <a:pt x="288" y="104"/>
                    </a:lnTo>
                    <a:lnTo>
                      <a:pt x="280" y="104"/>
                    </a:lnTo>
                    <a:lnTo>
                      <a:pt x="280" y="104"/>
                    </a:lnTo>
                    <a:lnTo>
                      <a:pt x="264" y="104"/>
                    </a:lnTo>
                    <a:lnTo>
                      <a:pt x="256" y="88"/>
                    </a:lnTo>
                    <a:lnTo>
                      <a:pt x="248" y="80"/>
                    </a:lnTo>
                    <a:lnTo>
                      <a:pt x="240" y="56"/>
                    </a:lnTo>
                    <a:lnTo>
                      <a:pt x="232" y="48"/>
                    </a:lnTo>
                    <a:lnTo>
                      <a:pt x="232" y="48"/>
                    </a:lnTo>
                    <a:lnTo>
                      <a:pt x="224" y="48"/>
                    </a:lnTo>
                    <a:lnTo>
                      <a:pt x="216" y="48"/>
                    </a:lnTo>
                    <a:lnTo>
                      <a:pt x="208" y="40"/>
                    </a:lnTo>
                    <a:lnTo>
                      <a:pt x="200" y="40"/>
                    </a:lnTo>
                    <a:lnTo>
                      <a:pt x="200" y="40"/>
                    </a:lnTo>
                    <a:lnTo>
                      <a:pt x="184" y="40"/>
                    </a:lnTo>
                    <a:lnTo>
                      <a:pt x="184" y="16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104" y="16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56" y="232"/>
                    </a:lnTo>
                    <a:lnTo>
                      <a:pt x="72" y="264"/>
                    </a:lnTo>
                    <a:lnTo>
                      <a:pt x="72" y="264"/>
                    </a:lnTo>
                    <a:lnTo>
                      <a:pt x="80" y="272"/>
                    </a:lnTo>
                    <a:lnTo>
                      <a:pt x="80" y="288"/>
                    </a:lnTo>
                    <a:lnTo>
                      <a:pt x="80" y="288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72" y="304"/>
                    </a:lnTo>
                    <a:lnTo>
                      <a:pt x="72" y="312"/>
                    </a:lnTo>
                    <a:lnTo>
                      <a:pt x="72" y="336"/>
                    </a:lnTo>
                    <a:lnTo>
                      <a:pt x="72" y="360"/>
                    </a:lnTo>
                    <a:lnTo>
                      <a:pt x="80" y="368"/>
                    </a:lnTo>
                    <a:lnTo>
                      <a:pt x="80" y="384"/>
                    </a:lnTo>
                    <a:lnTo>
                      <a:pt x="80" y="392"/>
                    </a:lnTo>
                    <a:lnTo>
                      <a:pt x="80" y="392"/>
                    </a:lnTo>
                    <a:lnTo>
                      <a:pt x="96" y="424"/>
                    </a:lnTo>
                    <a:lnTo>
                      <a:pt x="112" y="448"/>
                    </a:lnTo>
                    <a:lnTo>
                      <a:pt x="112" y="448"/>
                    </a:lnTo>
                    <a:lnTo>
                      <a:pt x="336" y="432"/>
                    </a:lnTo>
                    <a:lnTo>
                      <a:pt x="336" y="432"/>
                    </a:lnTo>
                    <a:lnTo>
                      <a:pt x="344" y="448"/>
                    </a:lnTo>
                    <a:lnTo>
                      <a:pt x="344" y="448"/>
                    </a:lnTo>
                    <a:lnTo>
                      <a:pt x="360" y="448"/>
                    </a:lnTo>
                    <a:lnTo>
                      <a:pt x="360" y="448"/>
                    </a:lnTo>
                    <a:lnTo>
                      <a:pt x="360" y="440"/>
                    </a:lnTo>
                    <a:lnTo>
                      <a:pt x="352" y="432"/>
                    </a:lnTo>
                    <a:lnTo>
                      <a:pt x="352" y="424"/>
                    </a:lnTo>
                    <a:lnTo>
                      <a:pt x="352" y="408"/>
                    </a:lnTo>
                    <a:lnTo>
                      <a:pt x="360" y="400"/>
                    </a:lnTo>
                    <a:lnTo>
                      <a:pt x="360" y="400"/>
                    </a:lnTo>
                    <a:lnTo>
                      <a:pt x="368" y="408"/>
                    </a:lnTo>
                    <a:lnTo>
                      <a:pt x="384" y="408"/>
                    </a:lnTo>
                    <a:lnTo>
                      <a:pt x="392" y="408"/>
                    </a:lnTo>
                    <a:lnTo>
                      <a:pt x="400" y="408"/>
                    </a:lnTo>
                    <a:lnTo>
                      <a:pt x="400" y="400"/>
                    </a:lnTo>
                    <a:lnTo>
                      <a:pt x="400" y="400"/>
                    </a:lnTo>
                    <a:lnTo>
                      <a:pt x="392" y="400"/>
                    </a:lnTo>
                    <a:close/>
                  </a:path>
                </a:pathLst>
              </a:custGeom>
              <a:solidFill>
                <a:srgbClr val="00B050">
                  <a:alpha val="2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5A9D5D0-A796-45FC-B7B2-5108BF5947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998" y="0"/>
              <a:ext cx="4951297" cy="2363789"/>
              <a:chOff x="369648" y="0"/>
              <a:chExt cx="6126089" cy="2925048"/>
            </a:xfrm>
          </p:grpSpPr>
          <p:sp>
            <p:nvSpPr>
              <p:cNvPr id="24" name="Freeform 30">
                <a:extLst>
                  <a:ext uri="{FF2B5EF4-FFF2-40B4-BE49-F238E27FC236}">
                    <a16:creationId xmlns:a16="http://schemas.microsoft.com/office/drawing/2014/main" id="{C37045F7-B17C-4BB0-AC17-367613DFEF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530" y="0"/>
                <a:ext cx="995832" cy="738628"/>
              </a:xfrm>
              <a:custGeom>
                <a:avLst/>
                <a:gdLst/>
                <a:ahLst/>
                <a:cxnLst>
                  <a:cxn ang="0">
                    <a:pos x="56" y="56"/>
                  </a:cxn>
                  <a:cxn ang="0">
                    <a:pos x="96" y="72"/>
                  </a:cxn>
                  <a:cxn ang="0">
                    <a:pos x="120" y="88"/>
                  </a:cxn>
                  <a:cxn ang="0">
                    <a:pos x="128" y="96"/>
                  </a:cxn>
                  <a:cxn ang="0">
                    <a:pos x="136" y="96"/>
                  </a:cxn>
                  <a:cxn ang="0">
                    <a:pos x="120" y="128"/>
                  </a:cxn>
                  <a:cxn ang="0">
                    <a:pos x="128" y="112"/>
                  </a:cxn>
                  <a:cxn ang="0">
                    <a:pos x="88" y="144"/>
                  </a:cxn>
                  <a:cxn ang="0">
                    <a:pos x="96" y="160"/>
                  </a:cxn>
                  <a:cxn ang="0">
                    <a:pos x="120" y="128"/>
                  </a:cxn>
                  <a:cxn ang="0">
                    <a:pos x="144" y="112"/>
                  </a:cxn>
                  <a:cxn ang="0">
                    <a:pos x="136" y="128"/>
                  </a:cxn>
                  <a:cxn ang="0">
                    <a:pos x="136" y="144"/>
                  </a:cxn>
                  <a:cxn ang="0">
                    <a:pos x="120" y="176"/>
                  </a:cxn>
                  <a:cxn ang="0">
                    <a:pos x="112" y="168"/>
                  </a:cxn>
                  <a:cxn ang="0">
                    <a:pos x="112" y="160"/>
                  </a:cxn>
                  <a:cxn ang="0">
                    <a:pos x="88" y="176"/>
                  </a:cxn>
                  <a:cxn ang="0">
                    <a:pos x="104" y="184"/>
                  </a:cxn>
                  <a:cxn ang="0">
                    <a:pos x="128" y="176"/>
                  </a:cxn>
                  <a:cxn ang="0">
                    <a:pos x="144" y="168"/>
                  </a:cxn>
                  <a:cxn ang="0">
                    <a:pos x="144" y="136"/>
                  </a:cxn>
                  <a:cxn ang="0">
                    <a:pos x="168" y="104"/>
                  </a:cxn>
                  <a:cxn ang="0">
                    <a:pos x="160" y="88"/>
                  </a:cxn>
                  <a:cxn ang="0">
                    <a:pos x="152" y="88"/>
                  </a:cxn>
                  <a:cxn ang="0">
                    <a:pos x="160" y="80"/>
                  </a:cxn>
                  <a:cxn ang="0">
                    <a:pos x="152" y="56"/>
                  </a:cxn>
                  <a:cxn ang="0">
                    <a:pos x="160" y="48"/>
                  </a:cxn>
                  <a:cxn ang="0">
                    <a:pos x="168" y="48"/>
                  </a:cxn>
                  <a:cxn ang="0">
                    <a:pos x="168" y="32"/>
                  </a:cxn>
                  <a:cxn ang="0">
                    <a:pos x="160" y="0"/>
                  </a:cxn>
                  <a:cxn ang="0">
                    <a:pos x="528" y="96"/>
                  </a:cxn>
                  <a:cxn ang="0">
                    <a:pos x="480" y="368"/>
                  </a:cxn>
                  <a:cxn ang="0">
                    <a:pos x="472" y="392"/>
                  </a:cxn>
                  <a:cxn ang="0">
                    <a:pos x="288" y="360"/>
                  </a:cxn>
                  <a:cxn ang="0">
                    <a:pos x="256" y="360"/>
                  </a:cxn>
                  <a:cxn ang="0">
                    <a:pos x="208" y="360"/>
                  </a:cxn>
                  <a:cxn ang="0">
                    <a:pos x="176" y="360"/>
                  </a:cxn>
                  <a:cxn ang="0">
                    <a:pos x="136" y="336"/>
                  </a:cxn>
                  <a:cxn ang="0">
                    <a:pos x="72" y="328"/>
                  </a:cxn>
                  <a:cxn ang="0">
                    <a:pos x="72" y="288"/>
                  </a:cxn>
                  <a:cxn ang="0">
                    <a:pos x="40" y="264"/>
                  </a:cxn>
                  <a:cxn ang="0">
                    <a:pos x="24" y="248"/>
                  </a:cxn>
                  <a:cxn ang="0">
                    <a:pos x="0" y="240"/>
                  </a:cxn>
                  <a:cxn ang="0">
                    <a:pos x="0" y="232"/>
                  </a:cxn>
                  <a:cxn ang="0">
                    <a:pos x="8" y="208"/>
                  </a:cxn>
                  <a:cxn ang="0">
                    <a:pos x="8" y="232"/>
                  </a:cxn>
                  <a:cxn ang="0">
                    <a:pos x="16" y="208"/>
                  </a:cxn>
                  <a:cxn ang="0">
                    <a:pos x="24" y="192"/>
                  </a:cxn>
                  <a:cxn ang="0">
                    <a:pos x="8" y="176"/>
                  </a:cxn>
                  <a:cxn ang="0">
                    <a:pos x="32" y="176"/>
                  </a:cxn>
                  <a:cxn ang="0">
                    <a:pos x="24" y="168"/>
                  </a:cxn>
                  <a:cxn ang="0">
                    <a:pos x="16" y="168"/>
                  </a:cxn>
                  <a:cxn ang="0">
                    <a:pos x="16" y="136"/>
                  </a:cxn>
                  <a:cxn ang="0">
                    <a:pos x="8" y="64"/>
                  </a:cxn>
                </a:cxnLst>
                <a:rect l="0" t="0" r="r" b="b"/>
                <a:pathLst>
                  <a:path w="528" h="392">
                    <a:moveTo>
                      <a:pt x="16" y="32"/>
                    </a:moveTo>
                    <a:lnTo>
                      <a:pt x="16" y="24"/>
                    </a:lnTo>
                    <a:lnTo>
                      <a:pt x="16" y="24"/>
                    </a:lnTo>
                    <a:lnTo>
                      <a:pt x="24" y="32"/>
                    </a:lnTo>
                    <a:lnTo>
                      <a:pt x="56" y="56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112" y="80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12" y="88"/>
                    </a:lnTo>
                    <a:lnTo>
                      <a:pt x="120" y="88"/>
                    </a:lnTo>
                    <a:lnTo>
                      <a:pt x="120" y="88"/>
                    </a:lnTo>
                    <a:lnTo>
                      <a:pt x="120" y="96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128" y="88"/>
                    </a:lnTo>
                    <a:lnTo>
                      <a:pt x="128" y="80"/>
                    </a:lnTo>
                    <a:lnTo>
                      <a:pt x="136" y="80"/>
                    </a:lnTo>
                    <a:lnTo>
                      <a:pt x="136" y="80"/>
                    </a:lnTo>
                    <a:lnTo>
                      <a:pt x="136" y="96"/>
                    </a:lnTo>
                    <a:lnTo>
                      <a:pt x="136" y="96"/>
                    </a:lnTo>
                    <a:lnTo>
                      <a:pt x="136" y="96"/>
                    </a:lnTo>
                    <a:lnTo>
                      <a:pt x="136" y="104"/>
                    </a:lnTo>
                    <a:lnTo>
                      <a:pt x="136" y="112"/>
                    </a:lnTo>
                    <a:lnTo>
                      <a:pt x="120" y="128"/>
                    </a:lnTo>
                    <a:lnTo>
                      <a:pt x="120" y="128"/>
                    </a:lnTo>
                    <a:lnTo>
                      <a:pt x="120" y="120"/>
                    </a:lnTo>
                    <a:lnTo>
                      <a:pt x="120" y="120"/>
                    </a:lnTo>
                    <a:lnTo>
                      <a:pt x="128" y="112"/>
                    </a:lnTo>
                    <a:lnTo>
                      <a:pt x="128" y="112"/>
                    </a:lnTo>
                    <a:lnTo>
                      <a:pt x="128" y="112"/>
                    </a:lnTo>
                    <a:lnTo>
                      <a:pt x="128" y="112"/>
                    </a:lnTo>
                    <a:lnTo>
                      <a:pt x="104" y="136"/>
                    </a:lnTo>
                    <a:lnTo>
                      <a:pt x="104" y="136"/>
                    </a:lnTo>
                    <a:lnTo>
                      <a:pt x="88" y="144"/>
                    </a:lnTo>
                    <a:lnTo>
                      <a:pt x="88" y="144"/>
                    </a:lnTo>
                    <a:lnTo>
                      <a:pt x="88" y="152"/>
                    </a:lnTo>
                    <a:lnTo>
                      <a:pt x="88" y="152"/>
                    </a:lnTo>
                    <a:lnTo>
                      <a:pt x="96" y="160"/>
                    </a:lnTo>
                    <a:lnTo>
                      <a:pt x="96" y="160"/>
                    </a:lnTo>
                    <a:lnTo>
                      <a:pt x="104" y="152"/>
                    </a:lnTo>
                    <a:lnTo>
                      <a:pt x="104" y="152"/>
                    </a:lnTo>
                    <a:lnTo>
                      <a:pt x="96" y="144"/>
                    </a:lnTo>
                    <a:lnTo>
                      <a:pt x="96" y="144"/>
                    </a:lnTo>
                    <a:lnTo>
                      <a:pt x="120" y="128"/>
                    </a:lnTo>
                    <a:lnTo>
                      <a:pt x="120" y="128"/>
                    </a:lnTo>
                    <a:lnTo>
                      <a:pt x="120" y="128"/>
                    </a:lnTo>
                    <a:lnTo>
                      <a:pt x="120" y="128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20"/>
                    </a:lnTo>
                    <a:lnTo>
                      <a:pt x="144" y="128"/>
                    </a:lnTo>
                    <a:lnTo>
                      <a:pt x="144" y="128"/>
                    </a:lnTo>
                    <a:lnTo>
                      <a:pt x="136" y="128"/>
                    </a:lnTo>
                    <a:lnTo>
                      <a:pt x="136" y="128"/>
                    </a:lnTo>
                    <a:lnTo>
                      <a:pt x="136" y="128"/>
                    </a:lnTo>
                    <a:lnTo>
                      <a:pt x="128" y="136"/>
                    </a:lnTo>
                    <a:lnTo>
                      <a:pt x="128" y="144"/>
                    </a:lnTo>
                    <a:lnTo>
                      <a:pt x="128" y="144"/>
                    </a:lnTo>
                    <a:lnTo>
                      <a:pt x="136" y="144"/>
                    </a:lnTo>
                    <a:lnTo>
                      <a:pt x="136" y="144"/>
                    </a:lnTo>
                    <a:lnTo>
                      <a:pt x="128" y="168"/>
                    </a:lnTo>
                    <a:lnTo>
                      <a:pt x="120" y="176"/>
                    </a:lnTo>
                    <a:lnTo>
                      <a:pt x="120" y="176"/>
                    </a:lnTo>
                    <a:lnTo>
                      <a:pt x="120" y="176"/>
                    </a:lnTo>
                    <a:lnTo>
                      <a:pt x="120" y="168"/>
                    </a:lnTo>
                    <a:lnTo>
                      <a:pt x="128" y="160"/>
                    </a:lnTo>
                    <a:lnTo>
                      <a:pt x="128" y="160"/>
                    </a:lnTo>
                    <a:lnTo>
                      <a:pt x="112" y="168"/>
                    </a:lnTo>
                    <a:lnTo>
                      <a:pt x="112" y="168"/>
                    </a:lnTo>
                    <a:lnTo>
                      <a:pt x="112" y="176"/>
                    </a:lnTo>
                    <a:lnTo>
                      <a:pt x="112" y="176"/>
                    </a:lnTo>
                    <a:lnTo>
                      <a:pt x="112" y="168"/>
                    </a:lnTo>
                    <a:lnTo>
                      <a:pt x="112" y="168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88" y="168"/>
                    </a:lnTo>
                    <a:lnTo>
                      <a:pt x="88" y="176"/>
                    </a:lnTo>
                    <a:lnTo>
                      <a:pt x="88" y="176"/>
                    </a:lnTo>
                    <a:lnTo>
                      <a:pt x="96" y="176"/>
                    </a:lnTo>
                    <a:lnTo>
                      <a:pt x="104" y="176"/>
                    </a:lnTo>
                    <a:lnTo>
                      <a:pt x="104" y="184"/>
                    </a:lnTo>
                    <a:lnTo>
                      <a:pt x="104" y="184"/>
                    </a:lnTo>
                    <a:lnTo>
                      <a:pt x="112" y="184"/>
                    </a:lnTo>
                    <a:lnTo>
                      <a:pt x="112" y="184"/>
                    </a:lnTo>
                    <a:lnTo>
                      <a:pt x="120" y="176"/>
                    </a:lnTo>
                    <a:lnTo>
                      <a:pt x="128" y="176"/>
                    </a:lnTo>
                    <a:lnTo>
                      <a:pt x="128" y="176"/>
                    </a:lnTo>
                    <a:lnTo>
                      <a:pt x="136" y="176"/>
                    </a:lnTo>
                    <a:lnTo>
                      <a:pt x="136" y="176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52"/>
                    </a:lnTo>
                    <a:lnTo>
                      <a:pt x="144" y="152"/>
                    </a:lnTo>
                    <a:lnTo>
                      <a:pt x="152" y="144"/>
                    </a:lnTo>
                    <a:lnTo>
                      <a:pt x="152" y="144"/>
                    </a:lnTo>
                    <a:lnTo>
                      <a:pt x="144" y="136"/>
                    </a:lnTo>
                    <a:lnTo>
                      <a:pt x="144" y="136"/>
                    </a:lnTo>
                    <a:lnTo>
                      <a:pt x="152" y="120"/>
                    </a:lnTo>
                    <a:lnTo>
                      <a:pt x="152" y="120"/>
                    </a:lnTo>
                    <a:lnTo>
                      <a:pt x="168" y="104"/>
                    </a:lnTo>
                    <a:lnTo>
                      <a:pt x="168" y="104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60" y="96"/>
                    </a:lnTo>
                    <a:lnTo>
                      <a:pt x="160" y="96"/>
                    </a:lnTo>
                    <a:lnTo>
                      <a:pt x="160" y="96"/>
                    </a:lnTo>
                    <a:lnTo>
                      <a:pt x="152" y="88"/>
                    </a:lnTo>
                    <a:lnTo>
                      <a:pt x="152" y="88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8" y="80"/>
                    </a:lnTo>
                    <a:lnTo>
                      <a:pt x="168" y="80"/>
                    </a:lnTo>
                    <a:lnTo>
                      <a:pt x="160" y="64"/>
                    </a:lnTo>
                    <a:lnTo>
                      <a:pt x="160" y="56"/>
                    </a:lnTo>
                    <a:lnTo>
                      <a:pt x="152" y="56"/>
                    </a:lnTo>
                    <a:lnTo>
                      <a:pt x="152" y="56"/>
                    </a:lnTo>
                    <a:lnTo>
                      <a:pt x="152" y="48"/>
                    </a:lnTo>
                    <a:lnTo>
                      <a:pt x="160" y="40"/>
                    </a:lnTo>
                    <a:lnTo>
                      <a:pt x="160" y="40"/>
                    </a:lnTo>
                    <a:lnTo>
                      <a:pt x="160" y="48"/>
                    </a:lnTo>
                    <a:lnTo>
                      <a:pt x="160" y="56"/>
                    </a:lnTo>
                    <a:lnTo>
                      <a:pt x="160" y="56"/>
                    </a:lnTo>
                    <a:lnTo>
                      <a:pt x="168" y="56"/>
                    </a:lnTo>
                    <a:lnTo>
                      <a:pt x="160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0"/>
                    </a:lnTo>
                    <a:lnTo>
                      <a:pt x="168" y="40"/>
                    </a:lnTo>
                    <a:lnTo>
                      <a:pt x="168" y="32"/>
                    </a:lnTo>
                    <a:lnTo>
                      <a:pt x="168" y="32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60" y="24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84" y="8"/>
                    </a:lnTo>
                    <a:lnTo>
                      <a:pt x="264" y="32"/>
                    </a:lnTo>
                    <a:lnTo>
                      <a:pt x="456" y="80"/>
                    </a:lnTo>
                    <a:lnTo>
                      <a:pt x="528" y="96"/>
                    </a:lnTo>
                    <a:lnTo>
                      <a:pt x="528" y="96"/>
                    </a:lnTo>
                    <a:lnTo>
                      <a:pt x="480" y="344"/>
                    </a:lnTo>
                    <a:lnTo>
                      <a:pt x="472" y="352"/>
                    </a:lnTo>
                    <a:lnTo>
                      <a:pt x="472" y="352"/>
                    </a:lnTo>
                    <a:lnTo>
                      <a:pt x="480" y="368"/>
                    </a:lnTo>
                    <a:lnTo>
                      <a:pt x="480" y="376"/>
                    </a:lnTo>
                    <a:lnTo>
                      <a:pt x="472" y="384"/>
                    </a:lnTo>
                    <a:lnTo>
                      <a:pt x="472" y="384"/>
                    </a:lnTo>
                    <a:lnTo>
                      <a:pt x="472" y="392"/>
                    </a:lnTo>
                    <a:lnTo>
                      <a:pt x="472" y="392"/>
                    </a:lnTo>
                    <a:lnTo>
                      <a:pt x="336" y="360"/>
                    </a:lnTo>
                    <a:lnTo>
                      <a:pt x="336" y="360"/>
                    </a:lnTo>
                    <a:lnTo>
                      <a:pt x="320" y="360"/>
                    </a:lnTo>
                    <a:lnTo>
                      <a:pt x="296" y="360"/>
                    </a:lnTo>
                    <a:lnTo>
                      <a:pt x="288" y="360"/>
                    </a:lnTo>
                    <a:lnTo>
                      <a:pt x="288" y="352"/>
                    </a:lnTo>
                    <a:lnTo>
                      <a:pt x="280" y="360"/>
                    </a:lnTo>
                    <a:lnTo>
                      <a:pt x="280" y="360"/>
                    </a:lnTo>
                    <a:lnTo>
                      <a:pt x="280" y="360"/>
                    </a:lnTo>
                    <a:lnTo>
                      <a:pt x="256" y="360"/>
                    </a:lnTo>
                    <a:lnTo>
                      <a:pt x="256" y="360"/>
                    </a:lnTo>
                    <a:lnTo>
                      <a:pt x="240" y="368"/>
                    </a:lnTo>
                    <a:lnTo>
                      <a:pt x="216" y="368"/>
                    </a:lnTo>
                    <a:lnTo>
                      <a:pt x="216" y="360"/>
                    </a:lnTo>
                    <a:lnTo>
                      <a:pt x="208" y="360"/>
                    </a:lnTo>
                    <a:lnTo>
                      <a:pt x="208" y="360"/>
                    </a:lnTo>
                    <a:lnTo>
                      <a:pt x="200" y="360"/>
                    </a:lnTo>
                    <a:lnTo>
                      <a:pt x="192" y="360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76" y="360"/>
                    </a:lnTo>
                    <a:lnTo>
                      <a:pt x="168" y="352"/>
                    </a:lnTo>
                    <a:lnTo>
                      <a:pt x="152" y="336"/>
                    </a:lnTo>
                    <a:lnTo>
                      <a:pt x="136" y="336"/>
                    </a:lnTo>
                    <a:lnTo>
                      <a:pt x="136" y="336"/>
                    </a:lnTo>
                    <a:lnTo>
                      <a:pt x="128" y="344"/>
                    </a:lnTo>
                    <a:lnTo>
                      <a:pt x="112" y="344"/>
                    </a:lnTo>
                    <a:lnTo>
                      <a:pt x="88" y="344"/>
                    </a:lnTo>
                    <a:lnTo>
                      <a:pt x="80" y="336"/>
                    </a:lnTo>
                    <a:lnTo>
                      <a:pt x="72" y="328"/>
                    </a:lnTo>
                    <a:lnTo>
                      <a:pt x="72" y="328"/>
                    </a:lnTo>
                    <a:lnTo>
                      <a:pt x="64" y="320"/>
                    </a:lnTo>
                    <a:lnTo>
                      <a:pt x="64" y="312"/>
                    </a:lnTo>
                    <a:lnTo>
                      <a:pt x="72" y="304"/>
                    </a:lnTo>
                    <a:lnTo>
                      <a:pt x="72" y="288"/>
                    </a:lnTo>
                    <a:lnTo>
                      <a:pt x="64" y="272"/>
                    </a:lnTo>
                    <a:lnTo>
                      <a:pt x="48" y="264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24" y="248"/>
                    </a:lnTo>
                    <a:lnTo>
                      <a:pt x="16" y="248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24"/>
                    </a:lnTo>
                    <a:lnTo>
                      <a:pt x="8" y="208"/>
                    </a:lnTo>
                    <a:lnTo>
                      <a:pt x="8" y="208"/>
                    </a:lnTo>
                    <a:lnTo>
                      <a:pt x="8" y="208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16" y="200"/>
                    </a:lnTo>
                    <a:lnTo>
                      <a:pt x="24" y="200"/>
                    </a:lnTo>
                    <a:lnTo>
                      <a:pt x="24" y="200"/>
                    </a:lnTo>
                    <a:lnTo>
                      <a:pt x="24" y="192"/>
                    </a:lnTo>
                    <a:lnTo>
                      <a:pt x="24" y="192"/>
                    </a:lnTo>
                    <a:lnTo>
                      <a:pt x="16" y="200"/>
                    </a:lnTo>
                    <a:lnTo>
                      <a:pt x="8" y="200"/>
                    </a:lnTo>
                    <a:lnTo>
                      <a:pt x="8" y="200"/>
                    </a:lnTo>
                    <a:lnTo>
                      <a:pt x="8" y="176"/>
                    </a:lnTo>
                    <a:lnTo>
                      <a:pt x="16" y="176"/>
                    </a:lnTo>
                    <a:lnTo>
                      <a:pt x="16" y="184"/>
                    </a:lnTo>
                    <a:lnTo>
                      <a:pt x="16" y="184"/>
                    </a:lnTo>
                    <a:lnTo>
                      <a:pt x="16" y="176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16" y="168"/>
                    </a:lnTo>
                    <a:lnTo>
                      <a:pt x="16" y="168"/>
                    </a:lnTo>
                    <a:lnTo>
                      <a:pt x="16" y="168"/>
                    </a:lnTo>
                    <a:lnTo>
                      <a:pt x="8" y="168"/>
                    </a:lnTo>
                    <a:lnTo>
                      <a:pt x="8" y="160"/>
                    </a:lnTo>
                    <a:lnTo>
                      <a:pt x="16" y="160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16" y="88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8" y="64"/>
                    </a:lnTo>
                    <a:lnTo>
                      <a:pt x="8" y="48"/>
                    </a:lnTo>
                    <a:lnTo>
                      <a:pt x="8" y="40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00">
                  <a:alpha val="30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5" name="Freeform 31">
                <a:extLst>
                  <a:ext uri="{FF2B5EF4-FFF2-40B4-BE49-F238E27FC236}">
                    <a16:creationId xmlns:a16="http://schemas.microsoft.com/office/drawing/2014/main" id="{91D2D992-7ABD-40A2-8088-9EB01C5CC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48" y="460374"/>
                <a:ext cx="1205995" cy="990507"/>
              </a:xfrm>
              <a:custGeom>
                <a:avLst/>
                <a:gdLst/>
                <a:ahLst/>
                <a:cxnLst>
                  <a:cxn ang="0">
                    <a:pos x="184" y="16"/>
                  </a:cxn>
                  <a:cxn ang="0">
                    <a:pos x="176" y="8"/>
                  </a:cxn>
                  <a:cxn ang="0">
                    <a:pos x="176" y="8"/>
                  </a:cxn>
                  <a:cxn ang="0">
                    <a:pos x="168" y="8"/>
                  </a:cxn>
                  <a:cxn ang="0">
                    <a:pos x="160" y="0"/>
                  </a:cxn>
                  <a:cxn ang="0">
                    <a:pos x="152" y="8"/>
                  </a:cxn>
                  <a:cxn ang="0">
                    <a:pos x="144" y="0"/>
                  </a:cxn>
                  <a:cxn ang="0">
                    <a:pos x="144" y="0"/>
                  </a:cxn>
                  <a:cxn ang="0">
                    <a:pos x="144" y="16"/>
                  </a:cxn>
                  <a:cxn ang="0">
                    <a:pos x="136" y="24"/>
                  </a:cxn>
                  <a:cxn ang="0">
                    <a:pos x="136" y="32"/>
                  </a:cxn>
                  <a:cxn ang="0">
                    <a:pos x="136" y="32"/>
                  </a:cxn>
                  <a:cxn ang="0">
                    <a:pos x="136" y="56"/>
                  </a:cxn>
                  <a:cxn ang="0">
                    <a:pos x="128" y="72"/>
                  </a:cxn>
                  <a:cxn ang="0">
                    <a:pos x="112" y="112"/>
                  </a:cxn>
                  <a:cxn ang="0">
                    <a:pos x="96" y="136"/>
                  </a:cxn>
                  <a:cxn ang="0">
                    <a:pos x="80" y="176"/>
                  </a:cxn>
                  <a:cxn ang="0">
                    <a:pos x="80" y="176"/>
                  </a:cxn>
                  <a:cxn ang="0">
                    <a:pos x="40" y="264"/>
                  </a:cxn>
                  <a:cxn ang="0">
                    <a:pos x="32" y="272"/>
                  </a:cxn>
                  <a:cxn ang="0">
                    <a:pos x="8" y="312"/>
                  </a:cxn>
                  <a:cxn ang="0">
                    <a:pos x="8" y="336"/>
                  </a:cxn>
                  <a:cxn ang="0">
                    <a:pos x="8" y="352"/>
                  </a:cxn>
                  <a:cxn ang="0">
                    <a:pos x="0" y="384"/>
                  </a:cxn>
                  <a:cxn ang="0">
                    <a:pos x="8" y="400"/>
                  </a:cxn>
                  <a:cxn ang="0">
                    <a:pos x="280" y="480"/>
                  </a:cxn>
                  <a:cxn ang="0">
                    <a:pos x="480" y="528"/>
                  </a:cxn>
                  <a:cxn ang="0">
                    <a:pos x="520" y="536"/>
                  </a:cxn>
                  <a:cxn ang="0">
                    <a:pos x="560" y="368"/>
                  </a:cxn>
                  <a:cxn ang="0">
                    <a:pos x="576" y="344"/>
                  </a:cxn>
                  <a:cxn ang="0">
                    <a:pos x="576" y="336"/>
                  </a:cxn>
                  <a:cxn ang="0">
                    <a:pos x="576" y="328"/>
                  </a:cxn>
                  <a:cxn ang="0">
                    <a:pos x="576" y="328"/>
                  </a:cxn>
                  <a:cxn ang="0">
                    <a:pos x="560" y="312"/>
                  </a:cxn>
                  <a:cxn ang="0">
                    <a:pos x="560" y="304"/>
                  </a:cxn>
                  <a:cxn ang="0">
                    <a:pos x="568" y="280"/>
                  </a:cxn>
                  <a:cxn ang="0">
                    <a:pos x="600" y="248"/>
                  </a:cxn>
                  <a:cxn ang="0">
                    <a:pos x="600" y="240"/>
                  </a:cxn>
                  <a:cxn ang="0">
                    <a:pos x="640" y="192"/>
                  </a:cxn>
                  <a:cxn ang="0">
                    <a:pos x="640" y="184"/>
                  </a:cxn>
                  <a:cxn ang="0">
                    <a:pos x="632" y="168"/>
                  </a:cxn>
                  <a:cxn ang="0">
                    <a:pos x="616" y="144"/>
                  </a:cxn>
                  <a:cxn ang="0">
                    <a:pos x="480" y="112"/>
                  </a:cxn>
                  <a:cxn ang="0">
                    <a:pos x="464" y="112"/>
                  </a:cxn>
                  <a:cxn ang="0">
                    <a:pos x="432" y="112"/>
                  </a:cxn>
                  <a:cxn ang="0">
                    <a:pos x="424" y="112"/>
                  </a:cxn>
                  <a:cxn ang="0">
                    <a:pos x="424" y="112"/>
                  </a:cxn>
                  <a:cxn ang="0">
                    <a:pos x="400" y="112"/>
                  </a:cxn>
                  <a:cxn ang="0">
                    <a:pos x="360" y="120"/>
                  </a:cxn>
                  <a:cxn ang="0">
                    <a:pos x="352" y="112"/>
                  </a:cxn>
                  <a:cxn ang="0">
                    <a:pos x="344" y="112"/>
                  </a:cxn>
                  <a:cxn ang="0">
                    <a:pos x="328" y="112"/>
                  </a:cxn>
                  <a:cxn ang="0">
                    <a:pos x="320" y="112"/>
                  </a:cxn>
                  <a:cxn ang="0">
                    <a:pos x="296" y="88"/>
                  </a:cxn>
                  <a:cxn ang="0">
                    <a:pos x="280" y="88"/>
                  </a:cxn>
                  <a:cxn ang="0">
                    <a:pos x="256" y="96"/>
                  </a:cxn>
                  <a:cxn ang="0">
                    <a:pos x="224" y="88"/>
                  </a:cxn>
                  <a:cxn ang="0">
                    <a:pos x="216" y="80"/>
                  </a:cxn>
                  <a:cxn ang="0">
                    <a:pos x="208" y="64"/>
                  </a:cxn>
                  <a:cxn ang="0">
                    <a:pos x="216" y="40"/>
                  </a:cxn>
                  <a:cxn ang="0">
                    <a:pos x="192" y="16"/>
                  </a:cxn>
                  <a:cxn ang="0">
                    <a:pos x="184" y="16"/>
                  </a:cxn>
                </a:cxnLst>
                <a:rect l="0" t="0" r="r" b="b"/>
                <a:pathLst>
                  <a:path w="640" h="536">
                    <a:moveTo>
                      <a:pt x="192" y="16"/>
                    </a:moveTo>
                    <a:lnTo>
                      <a:pt x="184" y="16"/>
                    </a:lnTo>
                    <a:lnTo>
                      <a:pt x="184" y="8"/>
                    </a:lnTo>
                    <a:lnTo>
                      <a:pt x="176" y="8"/>
                    </a:lnTo>
                    <a:lnTo>
                      <a:pt x="176" y="8"/>
                    </a:lnTo>
                    <a:lnTo>
                      <a:pt x="176" y="8"/>
                    </a:lnTo>
                    <a:lnTo>
                      <a:pt x="168" y="8"/>
                    </a:lnTo>
                    <a:lnTo>
                      <a:pt x="168" y="8"/>
                    </a:lnTo>
                    <a:lnTo>
                      <a:pt x="160" y="8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52" y="8"/>
                    </a:lnTo>
                    <a:lnTo>
                      <a:pt x="152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44" y="16"/>
                    </a:lnTo>
                    <a:lnTo>
                      <a:pt x="144" y="16"/>
                    </a:lnTo>
                    <a:lnTo>
                      <a:pt x="136" y="24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36" y="32"/>
                    </a:lnTo>
                    <a:lnTo>
                      <a:pt x="136" y="32"/>
                    </a:lnTo>
                    <a:lnTo>
                      <a:pt x="128" y="48"/>
                    </a:lnTo>
                    <a:lnTo>
                      <a:pt x="136" y="56"/>
                    </a:lnTo>
                    <a:lnTo>
                      <a:pt x="136" y="56"/>
                    </a:lnTo>
                    <a:lnTo>
                      <a:pt x="128" y="7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96" y="136"/>
                    </a:lnTo>
                    <a:lnTo>
                      <a:pt x="96" y="136"/>
                    </a:lnTo>
                    <a:lnTo>
                      <a:pt x="80" y="176"/>
                    </a:lnTo>
                    <a:lnTo>
                      <a:pt x="80" y="176"/>
                    </a:lnTo>
                    <a:lnTo>
                      <a:pt x="80" y="176"/>
                    </a:lnTo>
                    <a:lnTo>
                      <a:pt x="80" y="176"/>
                    </a:lnTo>
                    <a:lnTo>
                      <a:pt x="64" y="224"/>
                    </a:lnTo>
                    <a:lnTo>
                      <a:pt x="40" y="264"/>
                    </a:lnTo>
                    <a:lnTo>
                      <a:pt x="32" y="272"/>
                    </a:lnTo>
                    <a:lnTo>
                      <a:pt x="32" y="272"/>
                    </a:lnTo>
                    <a:lnTo>
                      <a:pt x="24" y="288"/>
                    </a:lnTo>
                    <a:lnTo>
                      <a:pt x="8" y="312"/>
                    </a:lnTo>
                    <a:lnTo>
                      <a:pt x="8" y="320"/>
                    </a:lnTo>
                    <a:lnTo>
                      <a:pt x="8" y="336"/>
                    </a:lnTo>
                    <a:lnTo>
                      <a:pt x="8" y="344"/>
                    </a:lnTo>
                    <a:lnTo>
                      <a:pt x="8" y="352"/>
                    </a:lnTo>
                    <a:lnTo>
                      <a:pt x="0" y="368"/>
                    </a:lnTo>
                    <a:lnTo>
                      <a:pt x="0" y="384"/>
                    </a:lnTo>
                    <a:lnTo>
                      <a:pt x="0" y="392"/>
                    </a:lnTo>
                    <a:lnTo>
                      <a:pt x="8" y="400"/>
                    </a:lnTo>
                    <a:lnTo>
                      <a:pt x="24" y="416"/>
                    </a:lnTo>
                    <a:lnTo>
                      <a:pt x="280" y="480"/>
                    </a:lnTo>
                    <a:lnTo>
                      <a:pt x="392" y="504"/>
                    </a:lnTo>
                    <a:lnTo>
                      <a:pt x="480" y="528"/>
                    </a:lnTo>
                    <a:lnTo>
                      <a:pt x="520" y="536"/>
                    </a:lnTo>
                    <a:lnTo>
                      <a:pt x="520" y="536"/>
                    </a:lnTo>
                    <a:lnTo>
                      <a:pt x="560" y="384"/>
                    </a:lnTo>
                    <a:lnTo>
                      <a:pt x="560" y="368"/>
                    </a:lnTo>
                    <a:lnTo>
                      <a:pt x="560" y="368"/>
                    </a:lnTo>
                    <a:lnTo>
                      <a:pt x="576" y="344"/>
                    </a:lnTo>
                    <a:lnTo>
                      <a:pt x="576" y="344"/>
                    </a:lnTo>
                    <a:lnTo>
                      <a:pt x="576" y="336"/>
                    </a:lnTo>
                    <a:lnTo>
                      <a:pt x="576" y="336"/>
                    </a:lnTo>
                    <a:lnTo>
                      <a:pt x="576" y="328"/>
                    </a:lnTo>
                    <a:lnTo>
                      <a:pt x="576" y="328"/>
                    </a:lnTo>
                    <a:lnTo>
                      <a:pt x="576" y="328"/>
                    </a:lnTo>
                    <a:lnTo>
                      <a:pt x="576" y="320"/>
                    </a:lnTo>
                    <a:lnTo>
                      <a:pt x="560" y="312"/>
                    </a:lnTo>
                    <a:lnTo>
                      <a:pt x="560" y="312"/>
                    </a:lnTo>
                    <a:lnTo>
                      <a:pt x="560" y="304"/>
                    </a:lnTo>
                    <a:lnTo>
                      <a:pt x="568" y="296"/>
                    </a:lnTo>
                    <a:lnTo>
                      <a:pt x="568" y="280"/>
                    </a:lnTo>
                    <a:lnTo>
                      <a:pt x="592" y="256"/>
                    </a:lnTo>
                    <a:lnTo>
                      <a:pt x="600" y="248"/>
                    </a:lnTo>
                    <a:lnTo>
                      <a:pt x="600" y="248"/>
                    </a:lnTo>
                    <a:lnTo>
                      <a:pt x="600" y="240"/>
                    </a:lnTo>
                    <a:lnTo>
                      <a:pt x="600" y="240"/>
                    </a:lnTo>
                    <a:lnTo>
                      <a:pt x="640" y="192"/>
                    </a:lnTo>
                    <a:lnTo>
                      <a:pt x="640" y="184"/>
                    </a:lnTo>
                    <a:lnTo>
                      <a:pt x="640" y="184"/>
                    </a:lnTo>
                    <a:lnTo>
                      <a:pt x="640" y="176"/>
                    </a:lnTo>
                    <a:lnTo>
                      <a:pt x="632" y="168"/>
                    </a:lnTo>
                    <a:lnTo>
                      <a:pt x="632" y="168"/>
                    </a:lnTo>
                    <a:lnTo>
                      <a:pt x="616" y="144"/>
                    </a:lnTo>
                    <a:lnTo>
                      <a:pt x="616" y="144"/>
                    </a:lnTo>
                    <a:lnTo>
                      <a:pt x="480" y="112"/>
                    </a:lnTo>
                    <a:lnTo>
                      <a:pt x="480" y="112"/>
                    </a:lnTo>
                    <a:lnTo>
                      <a:pt x="464" y="112"/>
                    </a:lnTo>
                    <a:lnTo>
                      <a:pt x="440" y="112"/>
                    </a:lnTo>
                    <a:lnTo>
                      <a:pt x="432" y="112"/>
                    </a:lnTo>
                    <a:lnTo>
                      <a:pt x="432" y="104"/>
                    </a:lnTo>
                    <a:lnTo>
                      <a:pt x="424" y="112"/>
                    </a:lnTo>
                    <a:lnTo>
                      <a:pt x="424" y="112"/>
                    </a:lnTo>
                    <a:lnTo>
                      <a:pt x="424" y="112"/>
                    </a:lnTo>
                    <a:lnTo>
                      <a:pt x="400" y="112"/>
                    </a:lnTo>
                    <a:lnTo>
                      <a:pt x="400" y="112"/>
                    </a:lnTo>
                    <a:lnTo>
                      <a:pt x="384" y="120"/>
                    </a:lnTo>
                    <a:lnTo>
                      <a:pt x="360" y="120"/>
                    </a:lnTo>
                    <a:lnTo>
                      <a:pt x="360" y="112"/>
                    </a:lnTo>
                    <a:lnTo>
                      <a:pt x="352" y="112"/>
                    </a:lnTo>
                    <a:lnTo>
                      <a:pt x="352" y="112"/>
                    </a:lnTo>
                    <a:lnTo>
                      <a:pt x="344" y="112"/>
                    </a:lnTo>
                    <a:lnTo>
                      <a:pt x="336" y="112"/>
                    </a:lnTo>
                    <a:lnTo>
                      <a:pt x="328" y="112"/>
                    </a:lnTo>
                    <a:lnTo>
                      <a:pt x="320" y="112"/>
                    </a:lnTo>
                    <a:lnTo>
                      <a:pt x="320" y="112"/>
                    </a:lnTo>
                    <a:lnTo>
                      <a:pt x="312" y="104"/>
                    </a:lnTo>
                    <a:lnTo>
                      <a:pt x="296" y="88"/>
                    </a:lnTo>
                    <a:lnTo>
                      <a:pt x="280" y="88"/>
                    </a:lnTo>
                    <a:lnTo>
                      <a:pt x="280" y="88"/>
                    </a:lnTo>
                    <a:lnTo>
                      <a:pt x="272" y="96"/>
                    </a:lnTo>
                    <a:lnTo>
                      <a:pt x="256" y="96"/>
                    </a:lnTo>
                    <a:lnTo>
                      <a:pt x="232" y="96"/>
                    </a:lnTo>
                    <a:lnTo>
                      <a:pt x="224" y="88"/>
                    </a:lnTo>
                    <a:lnTo>
                      <a:pt x="216" y="80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16" y="56"/>
                    </a:lnTo>
                    <a:lnTo>
                      <a:pt x="216" y="40"/>
                    </a:lnTo>
                    <a:lnTo>
                      <a:pt x="208" y="24"/>
                    </a:lnTo>
                    <a:lnTo>
                      <a:pt x="192" y="16"/>
                    </a:lnTo>
                    <a:lnTo>
                      <a:pt x="184" y="16"/>
                    </a:lnTo>
                    <a:lnTo>
                      <a:pt x="184" y="16"/>
                    </a:lnTo>
                    <a:lnTo>
                      <a:pt x="192" y="16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6" name="Freeform 32">
                <a:extLst>
                  <a:ext uri="{FF2B5EF4-FFF2-40B4-BE49-F238E27FC236}">
                    <a16:creationId xmlns:a16="http://schemas.microsoft.com/office/drawing/2014/main" id="{CD0DDEC6-7302-4D9D-B6AC-5CC5AE32B3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1221" y="1567621"/>
                <a:ext cx="844590" cy="1072583"/>
              </a:xfrm>
              <a:custGeom>
                <a:avLst/>
                <a:gdLst/>
                <a:ahLst/>
                <a:cxnLst>
                  <a:cxn ang="0">
                    <a:pos x="448" y="160"/>
                  </a:cxn>
                  <a:cxn ang="0">
                    <a:pos x="448" y="160"/>
                  </a:cxn>
                  <a:cxn ang="0">
                    <a:pos x="296" y="136"/>
                  </a:cxn>
                  <a:cxn ang="0">
                    <a:pos x="296" y="136"/>
                  </a:cxn>
                  <a:cxn ang="0">
                    <a:pos x="312" y="40"/>
                  </a:cxn>
                  <a:cxn ang="0">
                    <a:pos x="312" y="40"/>
                  </a:cxn>
                  <a:cxn ang="0">
                    <a:pos x="96" y="0"/>
                  </a:cxn>
                  <a:cxn ang="0">
                    <a:pos x="96" y="0"/>
                  </a:cxn>
                  <a:cxn ang="0">
                    <a:pos x="0" y="504"/>
                  </a:cxn>
                  <a:cxn ang="0">
                    <a:pos x="0" y="504"/>
                  </a:cxn>
                  <a:cxn ang="0">
                    <a:pos x="392" y="568"/>
                  </a:cxn>
                  <a:cxn ang="0">
                    <a:pos x="392" y="568"/>
                  </a:cxn>
                  <a:cxn ang="0">
                    <a:pos x="448" y="160"/>
                  </a:cxn>
                </a:cxnLst>
                <a:rect l="0" t="0" r="r" b="b"/>
                <a:pathLst>
                  <a:path w="448" h="568">
                    <a:moveTo>
                      <a:pt x="448" y="160"/>
                    </a:moveTo>
                    <a:lnTo>
                      <a:pt x="448" y="160"/>
                    </a:lnTo>
                    <a:lnTo>
                      <a:pt x="296" y="136"/>
                    </a:lnTo>
                    <a:lnTo>
                      <a:pt x="296" y="136"/>
                    </a:lnTo>
                    <a:lnTo>
                      <a:pt x="312" y="40"/>
                    </a:lnTo>
                    <a:lnTo>
                      <a:pt x="312" y="40"/>
                    </a:lnTo>
                    <a:lnTo>
                      <a:pt x="96" y="0"/>
                    </a:lnTo>
                    <a:lnTo>
                      <a:pt x="96" y="0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392" y="568"/>
                    </a:lnTo>
                    <a:lnTo>
                      <a:pt x="392" y="568"/>
                    </a:lnTo>
                    <a:lnTo>
                      <a:pt x="448" y="160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7" name="Freeform 33">
                <a:extLst>
                  <a:ext uri="{FF2B5EF4-FFF2-40B4-BE49-F238E27FC236}">
                    <a16:creationId xmlns:a16="http://schemas.microsoft.com/office/drawing/2014/main" id="{CE87D6CA-0EB0-463D-9F44-BFED883A94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1593" y="180728"/>
                <a:ext cx="903515" cy="1463507"/>
              </a:xfrm>
              <a:custGeom>
                <a:avLst/>
                <a:gdLst/>
                <a:ahLst/>
                <a:cxnLst>
                  <a:cxn ang="0">
                    <a:pos x="208" y="128"/>
                  </a:cxn>
                  <a:cxn ang="0">
                    <a:pos x="216" y="160"/>
                  </a:cxn>
                  <a:cxn ang="0">
                    <a:pos x="216" y="168"/>
                  </a:cxn>
                  <a:cxn ang="0">
                    <a:pos x="208" y="168"/>
                  </a:cxn>
                  <a:cxn ang="0">
                    <a:pos x="224" y="184"/>
                  </a:cxn>
                  <a:cxn ang="0">
                    <a:pos x="224" y="192"/>
                  </a:cxn>
                  <a:cxn ang="0">
                    <a:pos x="248" y="248"/>
                  </a:cxn>
                  <a:cxn ang="0">
                    <a:pos x="256" y="248"/>
                  </a:cxn>
                  <a:cxn ang="0">
                    <a:pos x="264" y="256"/>
                  </a:cxn>
                  <a:cxn ang="0">
                    <a:pos x="272" y="264"/>
                  </a:cxn>
                  <a:cxn ang="0">
                    <a:pos x="288" y="272"/>
                  </a:cxn>
                  <a:cxn ang="0">
                    <a:pos x="280" y="296"/>
                  </a:cxn>
                  <a:cxn ang="0">
                    <a:pos x="272" y="304"/>
                  </a:cxn>
                  <a:cxn ang="0">
                    <a:pos x="272" y="320"/>
                  </a:cxn>
                  <a:cxn ang="0">
                    <a:pos x="272" y="336"/>
                  </a:cxn>
                  <a:cxn ang="0">
                    <a:pos x="264" y="344"/>
                  </a:cxn>
                  <a:cxn ang="0">
                    <a:pos x="256" y="368"/>
                  </a:cxn>
                  <a:cxn ang="0">
                    <a:pos x="256" y="368"/>
                  </a:cxn>
                  <a:cxn ang="0">
                    <a:pos x="264" y="376"/>
                  </a:cxn>
                  <a:cxn ang="0">
                    <a:pos x="280" y="384"/>
                  </a:cxn>
                  <a:cxn ang="0">
                    <a:pos x="296" y="368"/>
                  </a:cxn>
                  <a:cxn ang="0">
                    <a:pos x="304" y="384"/>
                  </a:cxn>
                  <a:cxn ang="0">
                    <a:pos x="304" y="408"/>
                  </a:cxn>
                  <a:cxn ang="0">
                    <a:pos x="320" y="448"/>
                  </a:cxn>
                  <a:cxn ang="0">
                    <a:pos x="320" y="464"/>
                  </a:cxn>
                  <a:cxn ang="0">
                    <a:pos x="336" y="480"/>
                  </a:cxn>
                  <a:cxn ang="0">
                    <a:pos x="344" y="520"/>
                  </a:cxn>
                  <a:cxn ang="0">
                    <a:pos x="360" y="504"/>
                  </a:cxn>
                  <a:cxn ang="0">
                    <a:pos x="376" y="512"/>
                  </a:cxn>
                  <a:cxn ang="0">
                    <a:pos x="392" y="504"/>
                  </a:cxn>
                  <a:cxn ang="0">
                    <a:pos x="400" y="512"/>
                  </a:cxn>
                  <a:cxn ang="0">
                    <a:pos x="424" y="504"/>
                  </a:cxn>
                  <a:cxn ang="0">
                    <a:pos x="440" y="512"/>
                  </a:cxn>
                  <a:cxn ang="0">
                    <a:pos x="456" y="496"/>
                  </a:cxn>
                  <a:cxn ang="0">
                    <a:pos x="464" y="496"/>
                  </a:cxn>
                  <a:cxn ang="0">
                    <a:pos x="480" y="528"/>
                  </a:cxn>
                  <a:cxn ang="0">
                    <a:pos x="224" y="736"/>
                  </a:cxn>
                  <a:cxn ang="0">
                    <a:pos x="0" y="688"/>
                  </a:cxn>
                  <a:cxn ang="0">
                    <a:pos x="40" y="520"/>
                  </a:cxn>
                  <a:cxn ang="0">
                    <a:pos x="56" y="496"/>
                  </a:cxn>
                  <a:cxn ang="0">
                    <a:pos x="56" y="480"/>
                  </a:cxn>
                  <a:cxn ang="0">
                    <a:pos x="56" y="472"/>
                  </a:cxn>
                  <a:cxn ang="0">
                    <a:pos x="40" y="456"/>
                  </a:cxn>
                  <a:cxn ang="0">
                    <a:pos x="72" y="408"/>
                  </a:cxn>
                  <a:cxn ang="0">
                    <a:pos x="80" y="392"/>
                  </a:cxn>
                  <a:cxn ang="0">
                    <a:pos x="120" y="336"/>
                  </a:cxn>
                  <a:cxn ang="0">
                    <a:pos x="112" y="320"/>
                  </a:cxn>
                  <a:cxn ang="0">
                    <a:pos x="96" y="288"/>
                  </a:cxn>
                  <a:cxn ang="0">
                    <a:pos x="96" y="256"/>
                  </a:cxn>
                  <a:cxn ang="0">
                    <a:pos x="152" y="0"/>
                  </a:cxn>
                  <a:cxn ang="0">
                    <a:pos x="216" y="16"/>
                  </a:cxn>
                </a:cxnLst>
                <a:rect l="0" t="0" r="r" b="b"/>
                <a:pathLst>
                  <a:path w="480" h="776">
                    <a:moveTo>
                      <a:pt x="200" y="112"/>
                    </a:moveTo>
                    <a:lnTo>
                      <a:pt x="200" y="112"/>
                    </a:lnTo>
                    <a:lnTo>
                      <a:pt x="208" y="128"/>
                    </a:lnTo>
                    <a:lnTo>
                      <a:pt x="216" y="152"/>
                    </a:lnTo>
                    <a:lnTo>
                      <a:pt x="216" y="160"/>
                    </a:lnTo>
                    <a:lnTo>
                      <a:pt x="216" y="160"/>
                    </a:lnTo>
                    <a:lnTo>
                      <a:pt x="208" y="160"/>
                    </a:lnTo>
                    <a:lnTo>
                      <a:pt x="208" y="160"/>
                    </a:lnTo>
                    <a:lnTo>
                      <a:pt x="216" y="168"/>
                    </a:lnTo>
                    <a:lnTo>
                      <a:pt x="216" y="168"/>
                    </a:lnTo>
                    <a:lnTo>
                      <a:pt x="208" y="168"/>
                    </a:lnTo>
                    <a:lnTo>
                      <a:pt x="208" y="168"/>
                    </a:lnTo>
                    <a:lnTo>
                      <a:pt x="208" y="176"/>
                    </a:lnTo>
                    <a:lnTo>
                      <a:pt x="208" y="176"/>
                    </a:lnTo>
                    <a:lnTo>
                      <a:pt x="224" y="184"/>
                    </a:lnTo>
                    <a:lnTo>
                      <a:pt x="224" y="184"/>
                    </a:lnTo>
                    <a:lnTo>
                      <a:pt x="224" y="192"/>
                    </a:lnTo>
                    <a:lnTo>
                      <a:pt x="224" y="192"/>
                    </a:lnTo>
                    <a:lnTo>
                      <a:pt x="240" y="192"/>
                    </a:lnTo>
                    <a:lnTo>
                      <a:pt x="248" y="232"/>
                    </a:lnTo>
                    <a:lnTo>
                      <a:pt x="248" y="248"/>
                    </a:lnTo>
                    <a:lnTo>
                      <a:pt x="248" y="248"/>
                    </a:lnTo>
                    <a:lnTo>
                      <a:pt x="256" y="248"/>
                    </a:lnTo>
                    <a:lnTo>
                      <a:pt x="256" y="248"/>
                    </a:lnTo>
                    <a:lnTo>
                      <a:pt x="256" y="256"/>
                    </a:lnTo>
                    <a:lnTo>
                      <a:pt x="256" y="256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72" y="264"/>
                    </a:lnTo>
                    <a:lnTo>
                      <a:pt x="272" y="264"/>
                    </a:lnTo>
                    <a:lnTo>
                      <a:pt x="272" y="264"/>
                    </a:lnTo>
                    <a:lnTo>
                      <a:pt x="288" y="264"/>
                    </a:lnTo>
                    <a:lnTo>
                      <a:pt x="288" y="272"/>
                    </a:lnTo>
                    <a:lnTo>
                      <a:pt x="280" y="288"/>
                    </a:lnTo>
                    <a:lnTo>
                      <a:pt x="280" y="288"/>
                    </a:lnTo>
                    <a:lnTo>
                      <a:pt x="280" y="296"/>
                    </a:lnTo>
                    <a:lnTo>
                      <a:pt x="280" y="296"/>
                    </a:lnTo>
                    <a:lnTo>
                      <a:pt x="272" y="304"/>
                    </a:lnTo>
                    <a:lnTo>
                      <a:pt x="272" y="304"/>
                    </a:lnTo>
                    <a:lnTo>
                      <a:pt x="272" y="312"/>
                    </a:lnTo>
                    <a:lnTo>
                      <a:pt x="272" y="312"/>
                    </a:lnTo>
                    <a:lnTo>
                      <a:pt x="272" y="320"/>
                    </a:lnTo>
                    <a:lnTo>
                      <a:pt x="272" y="320"/>
                    </a:lnTo>
                    <a:lnTo>
                      <a:pt x="264" y="328"/>
                    </a:lnTo>
                    <a:lnTo>
                      <a:pt x="272" y="336"/>
                    </a:lnTo>
                    <a:lnTo>
                      <a:pt x="272" y="336"/>
                    </a:lnTo>
                    <a:lnTo>
                      <a:pt x="264" y="344"/>
                    </a:lnTo>
                    <a:lnTo>
                      <a:pt x="264" y="344"/>
                    </a:lnTo>
                    <a:lnTo>
                      <a:pt x="256" y="344"/>
                    </a:lnTo>
                    <a:lnTo>
                      <a:pt x="256" y="360"/>
                    </a:lnTo>
                    <a:lnTo>
                      <a:pt x="256" y="368"/>
                    </a:lnTo>
                    <a:lnTo>
                      <a:pt x="256" y="368"/>
                    </a:lnTo>
                    <a:lnTo>
                      <a:pt x="256" y="368"/>
                    </a:lnTo>
                    <a:lnTo>
                      <a:pt x="256" y="368"/>
                    </a:lnTo>
                    <a:lnTo>
                      <a:pt x="256" y="376"/>
                    </a:lnTo>
                    <a:lnTo>
                      <a:pt x="256" y="376"/>
                    </a:lnTo>
                    <a:lnTo>
                      <a:pt x="264" y="376"/>
                    </a:lnTo>
                    <a:lnTo>
                      <a:pt x="264" y="384"/>
                    </a:lnTo>
                    <a:lnTo>
                      <a:pt x="264" y="384"/>
                    </a:lnTo>
                    <a:lnTo>
                      <a:pt x="280" y="384"/>
                    </a:lnTo>
                    <a:lnTo>
                      <a:pt x="280" y="384"/>
                    </a:lnTo>
                    <a:lnTo>
                      <a:pt x="296" y="368"/>
                    </a:lnTo>
                    <a:lnTo>
                      <a:pt x="296" y="368"/>
                    </a:lnTo>
                    <a:lnTo>
                      <a:pt x="304" y="368"/>
                    </a:lnTo>
                    <a:lnTo>
                      <a:pt x="304" y="368"/>
                    </a:lnTo>
                    <a:lnTo>
                      <a:pt x="304" y="384"/>
                    </a:lnTo>
                    <a:lnTo>
                      <a:pt x="304" y="384"/>
                    </a:lnTo>
                    <a:lnTo>
                      <a:pt x="304" y="392"/>
                    </a:lnTo>
                    <a:lnTo>
                      <a:pt x="304" y="408"/>
                    </a:lnTo>
                    <a:lnTo>
                      <a:pt x="312" y="424"/>
                    </a:lnTo>
                    <a:lnTo>
                      <a:pt x="320" y="440"/>
                    </a:lnTo>
                    <a:lnTo>
                      <a:pt x="320" y="448"/>
                    </a:lnTo>
                    <a:lnTo>
                      <a:pt x="312" y="448"/>
                    </a:lnTo>
                    <a:lnTo>
                      <a:pt x="312" y="456"/>
                    </a:lnTo>
                    <a:lnTo>
                      <a:pt x="320" y="464"/>
                    </a:lnTo>
                    <a:lnTo>
                      <a:pt x="328" y="464"/>
                    </a:lnTo>
                    <a:lnTo>
                      <a:pt x="336" y="480"/>
                    </a:lnTo>
                    <a:lnTo>
                      <a:pt x="336" y="480"/>
                    </a:lnTo>
                    <a:lnTo>
                      <a:pt x="336" y="488"/>
                    </a:lnTo>
                    <a:lnTo>
                      <a:pt x="344" y="512"/>
                    </a:lnTo>
                    <a:lnTo>
                      <a:pt x="344" y="520"/>
                    </a:lnTo>
                    <a:lnTo>
                      <a:pt x="352" y="520"/>
                    </a:lnTo>
                    <a:lnTo>
                      <a:pt x="352" y="512"/>
                    </a:lnTo>
                    <a:lnTo>
                      <a:pt x="360" y="504"/>
                    </a:lnTo>
                    <a:lnTo>
                      <a:pt x="368" y="504"/>
                    </a:lnTo>
                    <a:lnTo>
                      <a:pt x="368" y="504"/>
                    </a:lnTo>
                    <a:lnTo>
                      <a:pt x="376" y="512"/>
                    </a:lnTo>
                    <a:lnTo>
                      <a:pt x="384" y="512"/>
                    </a:lnTo>
                    <a:lnTo>
                      <a:pt x="392" y="504"/>
                    </a:lnTo>
                    <a:lnTo>
                      <a:pt x="392" y="504"/>
                    </a:lnTo>
                    <a:lnTo>
                      <a:pt x="400" y="504"/>
                    </a:lnTo>
                    <a:lnTo>
                      <a:pt x="400" y="512"/>
                    </a:lnTo>
                    <a:lnTo>
                      <a:pt x="400" y="512"/>
                    </a:lnTo>
                    <a:lnTo>
                      <a:pt x="408" y="512"/>
                    </a:lnTo>
                    <a:lnTo>
                      <a:pt x="424" y="504"/>
                    </a:lnTo>
                    <a:lnTo>
                      <a:pt x="424" y="504"/>
                    </a:lnTo>
                    <a:lnTo>
                      <a:pt x="432" y="512"/>
                    </a:lnTo>
                    <a:lnTo>
                      <a:pt x="432" y="512"/>
                    </a:lnTo>
                    <a:lnTo>
                      <a:pt x="440" y="512"/>
                    </a:lnTo>
                    <a:lnTo>
                      <a:pt x="448" y="512"/>
                    </a:lnTo>
                    <a:lnTo>
                      <a:pt x="448" y="512"/>
                    </a:lnTo>
                    <a:lnTo>
                      <a:pt x="456" y="496"/>
                    </a:lnTo>
                    <a:lnTo>
                      <a:pt x="456" y="496"/>
                    </a:lnTo>
                    <a:lnTo>
                      <a:pt x="464" y="496"/>
                    </a:lnTo>
                    <a:lnTo>
                      <a:pt x="464" y="496"/>
                    </a:lnTo>
                    <a:lnTo>
                      <a:pt x="472" y="512"/>
                    </a:lnTo>
                    <a:lnTo>
                      <a:pt x="480" y="528"/>
                    </a:lnTo>
                    <a:lnTo>
                      <a:pt x="480" y="528"/>
                    </a:lnTo>
                    <a:lnTo>
                      <a:pt x="440" y="776"/>
                    </a:lnTo>
                    <a:lnTo>
                      <a:pt x="440" y="776"/>
                    </a:lnTo>
                    <a:lnTo>
                      <a:pt x="224" y="736"/>
                    </a:lnTo>
                    <a:lnTo>
                      <a:pt x="176" y="728"/>
                    </a:lnTo>
                    <a:lnTo>
                      <a:pt x="72" y="704"/>
                    </a:lnTo>
                    <a:lnTo>
                      <a:pt x="0" y="688"/>
                    </a:lnTo>
                    <a:lnTo>
                      <a:pt x="0" y="688"/>
                    </a:lnTo>
                    <a:lnTo>
                      <a:pt x="40" y="536"/>
                    </a:lnTo>
                    <a:lnTo>
                      <a:pt x="40" y="520"/>
                    </a:lnTo>
                    <a:lnTo>
                      <a:pt x="40" y="520"/>
                    </a:lnTo>
                    <a:lnTo>
                      <a:pt x="56" y="496"/>
                    </a:lnTo>
                    <a:lnTo>
                      <a:pt x="56" y="496"/>
                    </a:lnTo>
                    <a:lnTo>
                      <a:pt x="56" y="488"/>
                    </a:lnTo>
                    <a:lnTo>
                      <a:pt x="56" y="488"/>
                    </a:lnTo>
                    <a:lnTo>
                      <a:pt x="56" y="480"/>
                    </a:lnTo>
                    <a:lnTo>
                      <a:pt x="56" y="480"/>
                    </a:lnTo>
                    <a:lnTo>
                      <a:pt x="56" y="480"/>
                    </a:lnTo>
                    <a:lnTo>
                      <a:pt x="56" y="472"/>
                    </a:lnTo>
                    <a:lnTo>
                      <a:pt x="40" y="464"/>
                    </a:lnTo>
                    <a:lnTo>
                      <a:pt x="40" y="464"/>
                    </a:lnTo>
                    <a:lnTo>
                      <a:pt x="40" y="456"/>
                    </a:lnTo>
                    <a:lnTo>
                      <a:pt x="48" y="448"/>
                    </a:lnTo>
                    <a:lnTo>
                      <a:pt x="48" y="432"/>
                    </a:lnTo>
                    <a:lnTo>
                      <a:pt x="72" y="408"/>
                    </a:lnTo>
                    <a:lnTo>
                      <a:pt x="80" y="400"/>
                    </a:lnTo>
                    <a:lnTo>
                      <a:pt x="80" y="400"/>
                    </a:lnTo>
                    <a:lnTo>
                      <a:pt x="80" y="392"/>
                    </a:lnTo>
                    <a:lnTo>
                      <a:pt x="80" y="392"/>
                    </a:lnTo>
                    <a:lnTo>
                      <a:pt x="120" y="344"/>
                    </a:lnTo>
                    <a:lnTo>
                      <a:pt x="120" y="336"/>
                    </a:lnTo>
                    <a:lnTo>
                      <a:pt x="120" y="336"/>
                    </a:lnTo>
                    <a:lnTo>
                      <a:pt x="120" y="328"/>
                    </a:lnTo>
                    <a:lnTo>
                      <a:pt x="112" y="320"/>
                    </a:lnTo>
                    <a:lnTo>
                      <a:pt x="112" y="320"/>
                    </a:lnTo>
                    <a:lnTo>
                      <a:pt x="96" y="296"/>
                    </a:lnTo>
                    <a:lnTo>
                      <a:pt x="96" y="288"/>
                    </a:lnTo>
                    <a:lnTo>
                      <a:pt x="104" y="280"/>
                    </a:lnTo>
                    <a:lnTo>
                      <a:pt x="104" y="272"/>
                    </a:lnTo>
                    <a:lnTo>
                      <a:pt x="96" y="256"/>
                    </a:lnTo>
                    <a:lnTo>
                      <a:pt x="96" y="256"/>
                    </a:lnTo>
                    <a:lnTo>
                      <a:pt x="104" y="248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216" y="16"/>
                    </a:lnTo>
                    <a:lnTo>
                      <a:pt x="216" y="16"/>
                    </a:lnTo>
                    <a:lnTo>
                      <a:pt x="200" y="112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8" name="Freeform 34">
                <a:extLst>
                  <a:ext uri="{FF2B5EF4-FFF2-40B4-BE49-F238E27FC236}">
                    <a16:creationId xmlns:a16="http://schemas.microsoft.com/office/drawing/2014/main" id="{D2D25974-BA77-440E-BE94-64559B63B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007" y="1070619"/>
                <a:ext cx="1054756" cy="876139"/>
              </a:xfrm>
              <a:custGeom>
                <a:avLst/>
                <a:gdLst/>
                <a:ahLst/>
                <a:cxnLst>
                  <a:cxn ang="0">
                    <a:pos x="144" y="424"/>
                  </a:cxn>
                  <a:cxn ang="0">
                    <a:pos x="32" y="408"/>
                  </a:cxn>
                  <a:cxn ang="0">
                    <a:pos x="0" y="400"/>
                  </a:cxn>
                  <a:cxn ang="0">
                    <a:pos x="0" y="400"/>
                  </a:cxn>
                  <a:cxn ang="0">
                    <a:pos x="16" y="304"/>
                  </a:cxn>
                  <a:cxn ang="0">
                    <a:pos x="56" y="56"/>
                  </a:cxn>
                  <a:cxn ang="0">
                    <a:pos x="64" y="0"/>
                  </a:cxn>
                  <a:cxn ang="0">
                    <a:pos x="64" y="0"/>
                  </a:cxn>
                  <a:cxn ang="0">
                    <a:pos x="144" y="16"/>
                  </a:cxn>
                  <a:cxn ang="0">
                    <a:pos x="344" y="40"/>
                  </a:cxn>
                  <a:cxn ang="0">
                    <a:pos x="560" y="64"/>
                  </a:cxn>
                  <a:cxn ang="0">
                    <a:pos x="560" y="64"/>
                  </a:cxn>
                  <a:cxn ang="0">
                    <a:pos x="544" y="264"/>
                  </a:cxn>
                  <a:cxn ang="0">
                    <a:pos x="520" y="464"/>
                  </a:cxn>
                  <a:cxn ang="0">
                    <a:pos x="520" y="464"/>
                  </a:cxn>
                  <a:cxn ang="0">
                    <a:pos x="480" y="464"/>
                  </a:cxn>
                  <a:cxn ang="0">
                    <a:pos x="344" y="448"/>
                  </a:cxn>
                  <a:cxn ang="0">
                    <a:pos x="160" y="424"/>
                  </a:cxn>
                  <a:cxn ang="0">
                    <a:pos x="144" y="424"/>
                  </a:cxn>
                </a:cxnLst>
                <a:rect l="0" t="0" r="r" b="b"/>
                <a:pathLst>
                  <a:path w="560" h="464">
                    <a:moveTo>
                      <a:pt x="144" y="424"/>
                    </a:moveTo>
                    <a:lnTo>
                      <a:pt x="32" y="408"/>
                    </a:lnTo>
                    <a:lnTo>
                      <a:pt x="0" y="400"/>
                    </a:lnTo>
                    <a:lnTo>
                      <a:pt x="0" y="400"/>
                    </a:lnTo>
                    <a:lnTo>
                      <a:pt x="16" y="304"/>
                    </a:lnTo>
                    <a:lnTo>
                      <a:pt x="56" y="56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144" y="16"/>
                    </a:lnTo>
                    <a:lnTo>
                      <a:pt x="344" y="40"/>
                    </a:lnTo>
                    <a:lnTo>
                      <a:pt x="560" y="64"/>
                    </a:lnTo>
                    <a:lnTo>
                      <a:pt x="560" y="64"/>
                    </a:lnTo>
                    <a:lnTo>
                      <a:pt x="544" y="264"/>
                    </a:lnTo>
                    <a:lnTo>
                      <a:pt x="520" y="464"/>
                    </a:lnTo>
                    <a:lnTo>
                      <a:pt x="520" y="464"/>
                    </a:lnTo>
                    <a:lnTo>
                      <a:pt x="480" y="464"/>
                    </a:lnTo>
                    <a:lnTo>
                      <a:pt x="344" y="448"/>
                    </a:lnTo>
                    <a:lnTo>
                      <a:pt x="160" y="424"/>
                    </a:lnTo>
                    <a:lnTo>
                      <a:pt x="144" y="424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9" name="Freeform 35">
                <a:extLst>
                  <a:ext uri="{FF2B5EF4-FFF2-40B4-BE49-F238E27FC236}">
                    <a16:creationId xmlns:a16="http://schemas.microsoft.com/office/drawing/2014/main" id="{55517CCC-25F3-4C20-A890-91DB7A8125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8713" y="210195"/>
                <a:ext cx="1537939" cy="982219"/>
              </a:xfrm>
              <a:custGeom>
                <a:avLst/>
                <a:gdLst/>
                <a:ahLst/>
                <a:cxnLst>
                  <a:cxn ang="0">
                    <a:pos x="568" y="496"/>
                  </a:cxn>
                  <a:cxn ang="0">
                    <a:pos x="784" y="520"/>
                  </a:cxn>
                  <a:cxn ang="0">
                    <a:pos x="816" y="112"/>
                  </a:cxn>
                  <a:cxn ang="0">
                    <a:pos x="328" y="56"/>
                  </a:cxn>
                  <a:cxn ang="0">
                    <a:pos x="16" y="0"/>
                  </a:cxn>
                  <a:cxn ang="0">
                    <a:pos x="0" y="96"/>
                  </a:cxn>
                  <a:cxn ang="0">
                    <a:pos x="8" y="112"/>
                  </a:cxn>
                  <a:cxn ang="0">
                    <a:pos x="16" y="144"/>
                  </a:cxn>
                  <a:cxn ang="0">
                    <a:pos x="8" y="144"/>
                  </a:cxn>
                  <a:cxn ang="0">
                    <a:pos x="16" y="152"/>
                  </a:cxn>
                  <a:cxn ang="0">
                    <a:pos x="8" y="152"/>
                  </a:cxn>
                  <a:cxn ang="0">
                    <a:pos x="8" y="160"/>
                  </a:cxn>
                  <a:cxn ang="0">
                    <a:pos x="24" y="168"/>
                  </a:cxn>
                  <a:cxn ang="0">
                    <a:pos x="24" y="176"/>
                  </a:cxn>
                  <a:cxn ang="0">
                    <a:pos x="40" y="176"/>
                  </a:cxn>
                  <a:cxn ang="0">
                    <a:pos x="48" y="232"/>
                  </a:cxn>
                  <a:cxn ang="0">
                    <a:pos x="56" y="232"/>
                  </a:cxn>
                  <a:cxn ang="0">
                    <a:pos x="56" y="240"/>
                  </a:cxn>
                  <a:cxn ang="0">
                    <a:pos x="64" y="240"/>
                  </a:cxn>
                  <a:cxn ang="0">
                    <a:pos x="72" y="248"/>
                  </a:cxn>
                  <a:cxn ang="0">
                    <a:pos x="72" y="248"/>
                  </a:cxn>
                  <a:cxn ang="0">
                    <a:pos x="88" y="256"/>
                  </a:cxn>
                  <a:cxn ang="0">
                    <a:pos x="80" y="272"/>
                  </a:cxn>
                  <a:cxn ang="0">
                    <a:pos x="80" y="280"/>
                  </a:cxn>
                  <a:cxn ang="0">
                    <a:pos x="72" y="288"/>
                  </a:cxn>
                  <a:cxn ang="0">
                    <a:pos x="72" y="296"/>
                  </a:cxn>
                  <a:cxn ang="0">
                    <a:pos x="72" y="304"/>
                  </a:cxn>
                  <a:cxn ang="0">
                    <a:pos x="72" y="320"/>
                  </a:cxn>
                  <a:cxn ang="0">
                    <a:pos x="64" y="328"/>
                  </a:cxn>
                  <a:cxn ang="0">
                    <a:pos x="56" y="328"/>
                  </a:cxn>
                  <a:cxn ang="0">
                    <a:pos x="56" y="352"/>
                  </a:cxn>
                  <a:cxn ang="0">
                    <a:pos x="56" y="352"/>
                  </a:cxn>
                  <a:cxn ang="0">
                    <a:pos x="56" y="360"/>
                  </a:cxn>
                  <a:cxn ang="0">
                    <a:pos x="64" y="360"/>
                  </a:cxn>
                  <a:cxn ang="0">
                    <a:pos x="64" y="368"/>
                  </a:cxn>
                  <a:cxn ang="0">
                    <a:pos x="80" y="368"/>
                  </a:cxn>
                  <a:cxn ang="0">
                    <a:pos x="96" y="352"/>
                  </a:cxn>
                  <a:cxn ang="0">
                    <a:pos x="104" y="352"/>
                  </a:cxn>
                  <a:cxn ang="0">
                    <a:pos x="104" y="368"/>
                  </a:cxn>
                  <a:cxn ang="0">
                    <a:pos x="104" y="392"/>
                  </a:cxn>
                  <a:cxn ang="0">
                    <a:pos x="120" y="424"/>
                  </a:cxn>
                  <a:cxn ang="0">
                    <a:pos x="112" y="432"/>
                  </a:cxn>
                  <a:cxn ang="0">
                    <a:pos x="120" y="448"/>
                  </a:cxn>
                  <a:cxn ang="0">
                    <a:pos x="136" y="464"/>
                  </a:cxn>
                  <a:cxn ang="0">
                    <a:pos x="136" y="472"/>
                  </a:cxn>
                  <a:cxn ang="0">
                    <a:pos x="144" y="504"/>
                  </a:cxn>
                  <a:cxn ang="0">
                    <a:pos x="152" y="496"/>
                  </a:cxn>
                  <a:cxn ang="0">
                    <a:pos x="168" y="488"/>
                  </a:cxn>
                  <a:cxn ang="0">
                    <a:pos x="176" y="496"/>
                  </a:cxn>
                  <a:cxn ang="0">
                    <a:pos x="192" y="488"/>
                  </a:cxn>
                  <a:cxn ang="0">
                    <a:pos x="200" y="488"/>
                  </a:cxn>
                  <a:cxn ang="0">
                    <a:pos x="200" y="496"/>
                  </a:cxn>
                  <a:cxn ang="0">
                    <a:pos x="224" y="488"/>
                  </a:cxn>
                  <a:cxn ang="0">
                    <a:pos x="232" y="496"/>
                  </a:cxn>
                  <a:cxn ang="0">
                    <a:pos x="240" y="496"/>
                  </a:cxn>
                  <a:cxn ang="0">
                    <a:pos x="248" y="496"/>
                  </a:cxn>
                  <a:cxn ang="0">
                    <a:pos x="256" y="480"/>
                  </a:cxn>
                  <a:cxn ang="0">
                    <a:pos x="264" y="480"/>
                  </a:cxn>
                  <a:cxn ang="0">
                    <a:pos x="280" y="512"/>
                  </a:cxn>
                  <a:cxn ang="0">
                    <a:pos x="288" y="456"/>
                  </a:cxn>
                  <a:cxn ang="0">
                    <a:pos x="368" y="472"/>
                  </a:cxn>
                </a:cxnLst>
                <a:rect l="0" t="0" r="r" b="b"/>
                <a:pathLst>
                  <a:path w="816" h="520">
                    <a:moveTo>
                      <a:pt x="368" y="472"/>
                    </a:moveTo>
                    <a:lnTo>
                      <a:pt x="568" y="496"/>
                    </a:lnTo>
                    <a:lnTo>
                      <a:pt x="784" y="520"/>
                    </a:lnTo>
                    <a:lnTo>
                      <a:pt x="784" y="520"/>
                    </a:lnTo>
                    <a:lnTo>
                      <a:pt x="816" y="112"/>
                    </a:lnTo>
                    <a:lnTo>
                      <a:pt x="816" y="112"/>
                    </a:lnTo>
                    <a:lnTo>
                      <a:pt x="696" y="112"/>
                    </a:lnTo>
                    <a:lnTo>
                      <a:pt x="328" y="56"/>
                    </a:lnTo>
                    <a:lnTo>
                      <a:pt x="88" y="16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8" y="112"/>
                    </a:lnTo>
                    <a:lnTo>
                      <a:pt x="16" y="136"/>
                    </a:lnTo>
                    <a:lnTo>
                      <a:pt x="16" y="144"/>
                    </a:lnTo>
                    <a:lnTo>
                      <a:pt x="16" y="144"/>
                    </a:lnTo>
                    <a:lnTo>
                      <a:pt x="8" y="144"/>
                    </a:lnTo>
                    <a:lnTo>
                      <a:pt x="8" y="144"/>
                    </a:lnTo>
                    <a:lnTo>
                      <a:pt x="16" y="152"/>
                    </a:lnTo>
                    <a:lnTo>
                      <a:pt x="16" y="152"/>
                    </a:lnTo>
                    <a:lnTo>
                      <a:pt x="8" y="152"/>
                    </a:lnTo>
                    <a:lnTo>
                      <a:pt x="8" y="152"/>
                    </a:lnTo>
                    <a:lnTo>
                      <a:pt x="8" y="160"/>
                    </a:lnTo>
                    <a:lnTo>
                      <a:pt x="8" y="160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24" y="176"/>
                    </a:lnTo>
                    <a:lnTo>
                      <a:pt x="24" y="176"/>
                    </a:lnTo>
                    <a:lnTo>
                      <a:pt x="40" y="176"/>
                    </a:lnTo>
                    <a:lnTo>
                      <a:pt x="48" y="216"/>
                    </a:lnTo>
                    <a:lnTo>
                      <a:pt x="48" y="232"/>
                    </a:lnTo>
                    <a:lnTo>
                      <a:pt x="48" y="232"/>
                    </a:lnTo>
                    <a:lnTo>
                      <a:pt x="56" y="232"/>
                    </a:lnTo>
                    <a:lnTo>
                      <a:pt x="56" y="232"/>
                    </a:lnTo>
                    <a:lnTo>
                      <a:pt x="56" y="240"/>
                    </a:lnTo>
                    <a:lnTo>
                      <a:pt x="56" y="240"/>
                    </a:lnTo>
                    <a:lnTo>
                      <a:pt x="64" y="240"/>
                    </a:lnTo>
                    <a:lnTo>
                      <a:pt x="64" y="240"/>
                    </a:lnTo>
                    <a:lnTo>
                      <a:pt x="72" y="248"/>
                    </a:lnTo>
                    <a:lnTo>
                      <a:pt x="72" y="248"/>
                    </a:lnTo>
                    <a:lnTo>
                      <a:pt x="72" y="248"/>
                    </a:lnTo>
                    <a:lnTo>
                      <a:pt x="88" y="248"/>
                    </a:lnTo>
                    <a:lnTo>
                      <a:pt x="88" y="256"/>
                    </a:lnTo>
                    <a:lnTo>
                      <a:pt x="80" y="272"/>
                    </a:lnTo>
                    <a:lnTo>
                      <a:pt x="80" y="272"/>
                    </a:lnTo>
                    <a:lnTo>
                      <a:pt x="80" y="280"/>
                    </a:lnTo>
                    <a:lnTo>
                      <a:pt x="80" y="280"/>
                    </a:lnTo>
                    <a:lnTo>
                      <a:pt x="72" y="288"/>
                    </a:lnTo>
                    <a:lnTo>
                      <a:pt x="72" y="288"/>
                    </a:lnTo>
                    <a:lnTo>
                      <a:pt x="72" y="296"/>
                    </a:lnTo>
                    <a:lnTo>
                      <a:pt x="72" y="296"/>
                    </a:lnTo>
                    <a:lnTo>
                      <a:pt x="72" y="304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72" y="320"/>
                    </a:lnTo>
                    <a:lnTo>
                      <a:pt x="64" y="328"/>
                    </a:lnTo>
                    <a:lnTo>
                      <a:pt x="64" y="328"/>
                    </a:lnTo>
                    <a:lnTo>
                      <a:pt x="56" y="328"/>
                    </a:lnTo>
                    <a:lnTo>
                      <a:pt x="56" y="344"/>
                    </a:lnTo>
                    <a:lnTo>
                      <a:pt x="56" y="352"/>
                    </a:lnTo>
                    <a:lnTo>
                      <a:pt x="56" y="352"/>
                    </a:lnTo>
                    <a:lnTo>
                      <a:pt x="56" y="352"/>
                    </a:lnTo>
                    <a:lnTo>
                      <a:pt x="56" y="352"/>
                    </a:lnTo>
                    <a:lnTo>
                      <a:pt x="56" y="360"/>
                    </a:lnTo>
                    <a:lnTo>
                      <a:pt x="56" y="360"/>
                    </a:lnTo>
                    <a:lnTo>
                      <a:pt x="64" y="360"/>
                    </a:lnTo>
                    <a:lnTo>
                      <a:pt x="64" y="368"/>
                    </a:lnTo>
                    <a:lnTo>
                      <a:pt x="64" y="368"/>
                    </a:lnTo>
                    <a:lnTo>
                      <a:pt x="80" y="368"/>
                    </a:lnTo>
                    <a:lnTo>
                      <a:pt x="80" y="368"/>
                    </a:lnTo>
                    <a:lnTo>
                      <a:pt x="96" y="352"/>
                    </a:lnTo>
                    <a:lnTo>
                      <a:pt x="96" y="352"/>
                    </a:lnTo>
                    <a:lnTo>
                      <a:pt x="104" y="352"/>
                    </a:lnTo>
                    <a:lnTo>
                      <a:pt x="104" y="352"/>
                    </a:lnTo>
                    <a:lnTo>
                      <a:pt x="104" y="368"/>
                    </a:lnTo>
                    <a:lnTo>
                      <a:pt x="104" y="368"/>
                    </a:lnTo>
                    <a:lnTo>
                      <a:pt x="104" y="376"/>
                    </a:lnTo>
                    <a:lnTo>
                      <a:pt x="104" y="392"/>
                    </a:lnTo>
                    <a:lnTo>
                      <a:pt x="112" y="408"/>
                    </a:lnTo>
                    <a:lnTo>
                      <a:pt x="120" y="424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12" y="440"/>
                    </a:lnTo>
                    <a:lnTo>
                      <a:pt x="120" y="448"/>
                    </a:lnTo>
                    <a:lnTo>
                      <a:pt x="128" y="448"/>
                    </a:lnTo>
                    <a:lnTo>
                      <a:pt x="136" y="464"/>
                    </a:lnTo>
                    <a:lnTo>
                      <a:pt x="136" y="464"/>
                    </a:lnTo>
                    <a:lnTo>
                      <a:pt x="136" y="472"/>
                    </a:lnTo>
                    <a:lnTo>
                      <a:pt x="144" y="496"/>
                    </a:lnTo>
                    <a:lnTo>
                      <a:pt x="144" y="504"/>
                    </a:lnTo>
                    <a:lnTo>
                      <a:pt x="152" y="504"/>
                    </a:lnTo>
                    <a:lnTo>
                      <a:pt x="152" y="496"/>
                    </a:lnTo>
                    <a:lnTo>
                      <a:pt x="160" y="488"/>
                    </a:lnTo>
                    <a:lnTo>
                      <a:pt x="168" y="488"/>
                    </a:lnTo>
                    <a:lnTo>
                      <a:pt x="168" y="488"/>
                    </a:lnTo>
                    <a:lnTo>
                      <a:pt x="176" y="496"/>
                    </a:lnTo>
                    <a:lnTo>
                      <a:pt x="184" y="496"/>
                    </a:lnTo>
                    <a:lnTo>
                      <a:pt x="192" y="488"/>
                    </a:lnTo>
                    <a:lnTo>
                      <a:pt x="192" y="488"/>
                    </a:lnTo>
                    <a:lnTo>
                      <a:pt x="200" y="488"/>
                    </a:lnTo>
                    <a:lnTo>
                      <a:pt x="200" y="496"/>
                    </a:lnTo>
                    <a:lnTo>
                      <a:pt x="200" y="496"/>
                    </a:lnTo>
                    <a:lnTo>
                      <a:pt x="208" y="496"/>
                    </a:lnTo>
                    <a:lnTo>
                      <a:pt x="224" y="488"/>
                    </a:lnTo>
                    <a:lnTo>
                      <a:pt x="224" y="488"/>
                    </a:lnTo>
                    <a:lnTo>
                      <a:pt x="232" y="496"/>
                    </a:lnTo>
                    <a:lnTo>
                      <a:pt x="232" y="496"/>
                    </a:lnTo>
                    <a:lnTo>
                      <a:pt x="240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56" y="480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64" y="480"/>
                    </a:lnTo>
                    <a:lnTo>
                      <a:pt x="272" y="496"/>
                    </a:lnTo>
                    <a:lnTo>
                      <a:pt x="280" y="512"/>
                    </a:lnTo>
                    <a:lnTo>
                      <a:pt x="280" y="512"/>
                    </a:lnTo>
                    <a:lnTo>
                      <a:pt x="288" y="456"/>
                    </a:lnTo>
                    <a:lnTo>
                      <a:pt x="288" y="456"/>
                    </a:lnTo>
                    <a:lnTo>
                      <a:pt x="368" y="472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0" name="Freeform 36">
                <a:extLst>
                  <a:ext uri="{FF2B5EF4-FFF2-40B4-BE49-F238E27FC236}">
                    <a16:creationId xmlns:a16="http://schemas.microsoft.com/office/drawing/2014/main" id="{166107CF-C3E6-43EC-ABD6-32CF8F11B2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710" y="1870144"/>
                <a:ext cx="1099932" cy="874175"/>
              </a:xfrm>
              <a:custGeom>
                <a:avLst/>
                <a:gdLst/>
                <a:ahLst/>
                <a:cxnLst>
                  <a:cxn ang="0">
                    <a:pos x="432" y="456"/>
                  </a:cxn>
                  <a:cxn ang="0">
                    <a:pos x="248" y="440"/>
                  </a:cxn>
                  <a:cxn ang="0">
                    <a:pos x="48" y="416"/>
                  </a:cxn>
                  <a:cxn ang="0">
                    <a:pos x="0" y="408"/>
                  </a:cxn>
                  <a:cxn ang="0">
                    <a:pos x="0" y="408"/>
                  </a:cxn>
                  <a:cxn ang="0">
                    <a:pos x="56" y="0"/>
                  </a:cxn>
                  <a:cxn ang="0">
                    <a:pos x="56" y="0"/>
                  </a:cxn>
                  <a:cxn ang="0">
                    <a:pos x="248" y="24"/>
                  </a:cxn>
                  <a:cxn ang="0">
                    <a:pos x="384" y="40"/>
                  </a:cxn>
                  <a:cxn ang="0">
                    <a:pos x="424" y="40"/>
                  </a:cxn>
                  <a:cxn ang="0">
                    <a:pos x="424" y="40"/>
                  </a:cxn>
                  <a:cxn ang="0">
                    <a:pos x="584" y="56"/>
                  </a:cxn>
                  <a:cxn ang="0">
                    <a:pos x="584" y="56"/>
                  </a:cxn>
                  <a:cxn ang="0">
                    <a:pos x="576" y="152"/>
                  </a:cxn>
                  <a:cxn ang="0">
                    <a:pos x="552" y="464"/>
                  </a:cxn>
                  <a:cxn ang="0">
                    <a:pos x="552" y="464"/>
                  </a:cxn>
                  <a:cxn ang="0">
                    <a:pos x="480" y="456"/>
                  </a:cxn>
                  <a:cxn ang="0">
                    <a:pos x="432" y="456"/>
                  </a:cxn>
                </a:cxnLst>
                <a:rect l="0" t="0" r="r" b="b"/>
                <a:pathLst>
                  <a:path w="584" h="464">
                    <a:moveTo>
                      <a:pt x="432" y="456"/>
                    </a:moveTo>
                    <a:lnTo>
                      <a:pt x="248" y="440"/>
                    </a:lnTo>
                    <a:lnTo>
                      <a:pt x="48" y="416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48" y="24"/>
                    </a:lnTo>
                    <a:lnTo>
                      <a:pt x="384" y="40"/>
                    </a:lnTo>
                    <a:lnTo>
                      <a:pt x="424" y="40"/>
                    </a:lnTo>
                    <a:lnTo>
                      <a:pt x="424" y="40"/>
                    </a:lnTo>
                    <a:lnTo>
                      <a:pt x="584" y="56"/>
                    </a:lnTo>
                    <a:lnTo>
                      <a:pt x="584" y="56"/>
                    </a:lnTo>
                    <a:lnTo>
                      <a:pt x="576" y="152"/>
                    </a:lnTo>
                    <a:lnTo>
                      <a:pt x="552" y="464"/>
                    </a:lnTo>
                    <a:lnTo>
                      <a:pt x="552" y="464"/>
                    </a:lnTo>
                    <a:lnTo>
                      <a:pt x="480" y="456"/>
                    </a:lnTo>
                    <a:lnTo>
                      <a:pt x="432" y="456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1" name="Freeform 37">
                <a:extLst>
                  <a:ext uri="{FF2B5EF4-FFF2-40B4-BE49-F238E27FC236}">
                    <a16:creationId xmlns:a16="http://schemas.microsoft.com/office/drawing/2014/main" id="{13010A11-DF40-4EB1-B2C6-F665ACBBCA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1477" y="422355"/>
                <a:ext cx="997795" cy="632549"/>
              </a:xfrm>
              <a:custGeom>
                <a:avLst/>
                <a:gdLst/>
                <a:ahLst/>
                <a:cxnLst>
                  <a:cxn ang="0">
                    <a:pos x="0" y="312"/>
                  </a:cxn>
                  <a:cxn ang="0">
                    <a:pos x="0" y="304"/>
                  </a:cxn>
                  <a:cxn ang="0">
                    <a:pos x="0" y="288"/>
                  </a:cxn>
                  <a:cxn ang="0">
                    <a:pos x="16" y="96"/>
                  </a:cxn>
                  <a:cxn ang="0">
                    <a:pos x="24" y="0"/>
                  </a:cxn>
                  <a:cxn ang="0">
                    <a:pos x="24" y="8"/>
                  </a:cxn>
                  <a:cxn ang="0">
                    <a:pos x="32" y="8"/>
                  </a:cxn>
                  <a:cxn ang="0">
                    <a:pos x="280" y="16"/>
                  </a:cxn>
                  <a:cxn ang="0">
                    <a:pos x="441" y="24"/>
                  </a:cxn>
                  <a:cxn ang="0">
                    <a:pos x="473" y="24"/>
                  </a:cxn>
                  <a:cxn ang="0">
                    <a:pos x="481" y="24"/>
                  </a:cxn>
                  <a:cxn ang="0">
                    <a:pos x="481" y="24"/>
                  </a:cxn>
                  <a:cxn ang="0">
                    <a:pos x="489" y="56"/>
                  </a:cxn>
                  <a:cxn ang="0">
                    <a:pos x="489" y="56"/>
                  </a:cxn>
                  <a:cxn ang="0">
                    <a:pos x="489" y="72"/>
                  </a:cxn>
                  <a:cxn ang="0">
                    <a:pos x="489" y="112"/>
                  </a:cxn>
                  <a:cxn ang="0">
                    <a:pos x="489" y="136"/>
                  </a:cxn>
                  <a:cxn ang="0">
                    <a:pos x="497" y="144"/>
                  </a:cxn>
                  <a:cxn ang="0">
                    <a:pos x="497" y="144"/>
                  </a:cxn>
                  <a:cxn ang="0">
                    <a:pos x="505" y="152"/>
                  </a:cxn>
                  <a:cxn ang="0">
                    <a:pos x="505" y="184"/>
                  </a:cxn>
                  <a:cxn ang="0">
                    <a:pos x="505" y="200"/>
                  </a:cxn>
                  <a:cxn ang="0">
                    <a:pos x="505" y="216"/>
                  </a:cxn>
                  <a:cxn ang="0">
                    <a:pos x="505" y="224"/>
                  </a:cxn>
                  <a:cxn ang="0">
                    <a:pos x="505" y="224"/>
                  </a:cxn>
                  <a:cxn ang="0">
                    <a:pos x="513" y="240"/>
                  </a:cxn>
                  <a:cxn ang="0">
                    <a:pos x="513" y="240"/>
                  </a:cxn>
                  <a:cxn ang="0">
                    <a:pos x="513" y="256"/>
                  </a:cxn>
                  <a:cxn ang="0">
                    <a:pos x="513" y="280"/>
                  </a:cxn>
                  <a:cxn ang="0">
                    <a:pos x="513" y="280"/>
                  </a:cxn>
                  <a:cxn ang="0">
                    <a:pos x="521" y="288"/>
                  </a:cxn>
                  <a:cxn ang="0">
                    <a:pos x="529" y="304"/>
                  </a:cxn>
                  <a:cxn ang="0">
                    <a:pos x="529" y="304"/>
                  </a:cxn>
                  <a:cxn ang="0">
                    <a:pos x="529" y="328"/>
                  </a:cxn>
                  <a:cxn ang="0">
                    <a:pos x="529" y="336"/>
                  </a:cxn>
                  <a:cxn ang="0">
                    <a:pos x="505" y="336"/>
                  </a:cxn>
                  <a:cxn ang="0">
                    <a:pos x="296" y="328"/>
                  </a:cxn>
                  <a:cxn ang="0">
                    <a:pos x="16" y="312"/>
                  </a:cxn>
                  <a:cxn ang="0">
                    <a:pos x="0" y="312"/>
                  </a:cxn>
                </a:cxnLst>
                <a:rect l="0" t="0" r="r" b="b"/>
                <a:pathLst>
                  <a:path w="529" h="336">
                    <a:moveTo>
                      <a:pt x="0" y="312"/>
                    </a:moveTo>
                    <a:lnTo>
                      <a:pt x="0" y="304"/>
                    </a:lnTo>
                    <a:lnTo>
                      <a:pt x="0" y="288"/>
                    </a:lnTo>
                    <a:lnTo>
                      <a:pt x="16" y="96"/>
                    </a:lnTo>
                    <a:lnTo>
                      <a:pt x="24" y="0"/>
                    </a:lnTo>
                    <a:lnTo>
                      <a:pt x="24" y="8"/>
                    </a:lnTo>
                    <a:lnTo>
                      <a:pt x="32" y="8"/>
                    </a:lnTo>
                    <a:lnTo>
                      <a:pt x="280" y="16"/>
                    </a:lnTo>
                    <a:lnTo>
                      <a:pt x="441" y="24"/>
                    </a:lnTo>
                    <a:lnTo>
                      <a:pt x="473" y="24"/>
                    </a:lnTo>
                    <a:lnTo>
                      <a:pt x="481" y="24"/>
                    </a:lnTo>
                    <a:lnTo>
                      <a:pt x="481" y="24"/>
                    </a:lnTo>
                    <a:lnTo>
                      <a:pt x="489" y="56"/>
                    </a:lnTo>
                    <a:lnTo>
                      <a:pt x="489" y="56"/>
                    </a:lnTo>
                    <a:lnTo>
                      <a:pt x="489" y="72"/>
                    </a:lnTo>
                    <a:lnTo>
                      <a:pt x="489" y="112"/>
                    </a:lnTo>
                    <a:lnTo>
                      <a:pt x="489" y="136"/>
                    </a:lnTo>
                    <a:lnTo>
                      <a:pt x="497" y="144"/>
                    </a:lnTo>
                    <a:lnTo>
                      <a:pt x="497" y="144"/>
                    </a:lnTo>
                    <a:lnTo>
                      <a:pt x="505" y="152"/>
                    </a:lnTo>
                    <a:lnTo>
                      <a:pt x="505" y="184"/>
                    </a:lnTo>
                    <a:lnTo>
                      <a:pt x="505" y="200"/>
                    </a:lnTo>
                    <a:lnTo>
                      <a:pt x="505" y="216"/>
                    </a:lnTo>
                    <a:lnTo>
                      <a:pt x="505" y="224"/>
                    </a:lnTo>
                    <a:lnTo>
                      <a:pt x="505" y="224"/>
                    </a:lnTo>
                    <a:lnTo>
                      <a:pt x="513" y="240"/>
                    </a:lnTo>
                    <a:lnTo>
                      <a:pt x="513" y="240"/>
                    </a:lnTo>
                    <a:lnTo>
                      <a:pt x="513" y="256"/>
                    </a:lnTo>
                    <a:lnTo>
                      <a:pt x="513" y="280"/>
                    </a:lnTo>
                    <a:lnTo>
                      <a:pt x="513" y="280"/>
                    </a:lnTo>
                    <a:lnTo>
                      <a:pt x="521" y="288"/>
                    </a:lnTo>
                    <a:lnTo>
                      <a:pt x="529" y="304"/>
                    </a:lnTo>
                    <a:lnTo>
                      <a:pt x="529" y="304"/>
                    </a:lnTo>
                    <a:lnTo>
                      <a:pt x="529" y="328"/>
                    </a:lnTo>
                    <a:lnTo>
                      <a:pt x="529" y="336"/>
                    </a:lnTo>
                    <a:lnTo>
                      <a:pt x="505" y="336"/>
                    </a:lnTo>
                    <a:lnTo>
                      <a:pt x="296" y="328"/>
                    </a:lnTo>
                    <a:lnTo>
                      <a:pt x="16" y="31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2" name="Freeform 38">
                <a:extLst>
                  <a:ext uri="{FF2B5EF4-FFF2-40B4-BE49-F238E27FC236}">
                    <a16:creationId xmlns:a16="http://schemas.microsoft.com/office/drawing/2014/main" id="{464220E0-ADB7-430D-8EF4-52D1F11AAA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6301" y="1011686"/>
                <a:ext cx="1056720" cy="722913"/>
              </a:xfrm>
              <a:custGeom>
                <a:avLst/>
                <a:gdLst/>
                <a:ahLst/>
                <a:cxnLst>
                  <a:cxn ang="0">
                    <a:pos x="432" y="336"/>
                  </a:cxn>
                  <a:cxn ang="0">
                    <a:pos x="440" y="344"/>
                  </a:cxn>
                  <a:cxn ang="0">
                    <a:pos x="456" y="328"/>
                  </a:cxn>
                  <a:cxn ang="0">
                    <a:pos x="497" y="328"/>
                  </a:cxn>
                  <a:cxn ang="0">
                    <a:pos x="505" y="336"/>
                  </a:cxn>
                  <a:cxn ang="0">
                    <a:pos x="513" y="344"/>
                  </a:cxn>
                  <a:cxn ang="0">
                    <a:pos x="529" y="344"/>
                  </a:cxn>
                  <a:cxn ang="0">
                    <a:pos x="553" y="376"/>
                  </a:cxn>
                  <a:cxn ang="0">
                    <a:pos x="561" y="384"/>
                  </a:cxn>
                  <a:cxn ang="0">
                    <a:pos x="561" y="376"/>
                  </a:cxn>
                  <a:cxn ang="0">
                    <a:pos x="553" y="360"/>
                  </a:cxn>
                  <a:cxn ang="0">
                    <a:pos x="545" y="344"/>
                  </a:cxn>
                  <a:cxn ang="0">
                    <a:pos x="561" y="296"/>
                  </a:cxn>
                  <a:cxn ang="0">
                    <a:pos x="545" y="296"/>
                  </a:cxn>
                  <a:cxn ang="0">
                    <a:pos x="545" y="288"/>
                  </a:cxn>
                  <a:cxn ang="0">
                    <a:pos x="553" y="288"/>
                  </a:cxn>
                  <a:cxn ang="0">
                    <a:pos x="545" y="272"/>
                  </a:cxn>
                  <a:cxn ang="0">
                    <a:pos x="545" y="264"/>
                  </a:cxn>
                  <a:cxn ang="0">
                    <a:pos x="561" y="264"/>
                  </a:cxn>
                  <a:cxn ang="0">
                    <a:pos x="561" y="80"/>
                  </a:cxn>
                  <a:cxn ang="0">
                    <a:pos x="537" y="64"/>
                  </a:cxn>
                  <a:cxn ang="0">
                    <a:pos x="529" y="48"/>
                  </a:cxn>
                  <a:cxn ang="0">
                    <a:pos x="537" y="40"/>
                  </a:cxn>
                  <a:cxn ang="0">
                    <a:pos x="553" y="24"/>
                  </a:cxn>
                  <a:cxn ang="0">
                    <a:pos x="553" y="16"/>
                  </a:cxn>
                  <a:cxn ang="0">
                    <a:pos x="529" y="24"/>
                  </a:cxn>
                  <a:cxn ang="0">
                    <a:pos x="40" y="0"/>
                  </a:cxn>
                  <a:cxn ang="0">
                    <a:pos x="24" y="0"/>
                  </a:cxn>
                  <a:cxn ang="0">
                    <a:pos x="16" y="96"/>
                  </a:cxn>
                  <a:cxn ang="0">
                    <a:pos x="0" y="296"/>
                  </a:cxn>
                  <a:cxn ang="0">
                    <a:pos x="208" y="304"/>
                  </a:cxn>
                  <a:cxn ang="0">
                    <a:pos x="400" y="312"/>
                  </a:cxn>
                </a:cxnLst>
                <a:rect l="0" t="0" r="r" b="b"/>
                <a:pathLst>
                  <a:path w="561" h="384">
                    <a:moveTo>
                      <a:pt x="400" y="312"/>
                    </a:moveTo>
                    <a:lnTo>
                      <a:pt x="432" y="336"/>
                    </a:lnTo>
                    <a:lnTo>
                      <a:pt x="440" y="344"/>
                    </a:lnTo>
                    <a:lnTo>
                      <a:pt x="440" y="344"/>
                    </a:lnTo>
                    <a:lnTo>
                      <a:pt x="448" y="336"/>
                    </a:lnTo>
                    <a:lnTo>
                      <a:pt x="456" y="328"/>
                    </a:lnTo>
                    <a:lnTo>
                      <a:pt x="456" y="328"/>
                    </a:lnTo>
                    <a:lnTo>
                      <a:pt x="497" y="328"/>
                    </a:lnTo>
                    <a:lnTo>
                      <a:pt x="497" y="328"/>
                    </a:lnTo>
                    <a:lnTo>
                      <a:pt x="505" y="336"/>
                    </a:lnTo>
                    <a:lnTo>
                      <a:pt x="505" y="336"/>
                    </a:lnTo>
                    <a:lnTo>
                      <a:pt x="513" y="344"/>
                    </a:lnTo>
                    <a:lnTo>
                      <a:pt x="521" y="344"/>
                    </a:lnTo>
                    <a:lnTo>
                      <a:pt x="529" y="344"/>
                    </a:lnTo>
                    <a:lnTo>
                      <a:pt x="545" y="360"/>
                    </a:lnTo>
                    <a:lnTo>
                      <a:pt x="553" y="376"/>
                    </a:lnTo>
                    <a:lnTo>
                      <a:pt x="553" y="384"/>
                    </a:lnTo>
                    <a:lnTo>
                      <a:pt x="561" y="384"/>
                    </a:lnTo>
                    <a:lnTo>
                      <a:pt x="561" y="384"/>
                    </a:lnTo>
                    <a:lnTo>
                      <a:pt x="561" y="376"/>
                    </a:lnTo>
                    <a:lnTo>
                      <a:pt x="561" y="376"/>
                    </a:lnTo>
                    <a:lnTo>
                      <a:pt x="553" y="360"/>
                    </a:lnTo>
                    <a:lnTo>
                      <a:pt x="545" y="344"/>
                    </a:lnTo>
                    <a:lnTo>
                      <a:pt x="545" y="344"/>
                    </a:lnTo>
                    <a:lnTo>
                      <a:pt x="545" y="336"/>
                    </a:lnTo>
                    <a:lnTo>
                      <a:pt x="561" y="296"/>
                    </a:lnTo>
                    <a:lnTo>
                      <a:pt x="561" y="296"/>
                    </a:lnTo>
                    <a:lnTo>
                      <a:pt x="545" y="296"/>
                    </a:lnTo>
                    <a:lnTo>
                      <a:pt x="545" y="296"/>
                    </a:lnTo>
                    <a:lnTo>
                      <a:pt x="545" y="288"/>
                    </a:lnTo>
                    <a:lnTo>
                      <a:pt x="553" y="288"/>
                    </a:lnTo>
                    <a:lnTo>
                      <a:pt x="553" y="288"/>
                    </a:lnTo>
                    <a:lnTo>
                      <a:pt x="553" y="280"/>
                    </a:lnTo>
                    <a:lnTo>
                      <a:pt x="545" y="272"/>
                    </a:lnTo>
                    <a:lnTo>
                      <a:pt x="545" y="264"/>
                    </a:lnTo>
                    <a:lnTo>
                      <a:pt x="545" y="264"/>
                    </a:lnTo>
                    <a:lnTo>
                      <a:pt x="561" y="264"/>
                    </a:lnTo>
                    <a:lnTo>
                      <a:pt x="561" y="264"/>
                    </a:lnTo>
                    <a:lnTo>
                      <a:pt x="561" y="80"/>
                    </a:lnTo>
                    <a:lnTo>
                      <a:pt x="561" y="80"/>
                    </a:lnTo>
                    <a:lnTo>
                      <a:pt x="553" y="80"/>
                    </a:lnTo>
                    <a:lnTo>
                      <a:pt x="537" y="64"/>
                    </a:lnTo>
                    <a:lnTo>
                      <a:pt x="529" y="56"/>
                    </a:lnTo>
                    <a:lnTo>
                      <a:pt x="529" y="48"/>
                    </a:lnTo>
                    <a:lnTo>
                      <a:pt x="537" y="48"/>
                    </a:lnTo>
                    <a:lnTo>
                      <a:pt x="537" y="40"/>
                    </a:lnTo>
                    <a:lnTo>
                      <a:pt x="553" y="24"/>
                    </a:lnTo>
                    <a:lnTo>
                      <a:pt x="553" y="24"/>
                    </a:lnTo>
                    <a:lnTo>
                      <a:pt x="545" y="24"/>
                    </a:lnTo>
                    <a:lnTo>
                      <a:pt x="553" y="16"/>
                    </a:lnTo>
                    <a:lnTo>
                      <a:pt x="553" y="24"/>
                    </a:lnTo>
                    <a:lnTo>
                      <a:pt x="529" y="24"/>
                    </a:lnTo>
                    <a:lnTo>
                      <a:pt x="320" y="16"/>
                    </a:lnTo>
                    <a:lnTo>
                      <a:pt x="40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8" y="296"/>
                    </a:lnTo>
                    <a:lnTo>
                      <a:pt x="208" y="304"/>
                    </a:lnTo>
                    <a:lnTo>
                      <a:pt x="352" y="312"/>
                    </a:lnTo>
                    <a:lnTo>
                      <a:pt x="400" y="312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3" name="Freeform 39">
                <a:extLst>
                  <a:ext uri="{FF2B5EF4-FFF2-40B4-BE49-F238E27FC236}">
                    <a16:creationId xmlns:a16="http://schemas.microsoft.com/office/drawing/2014/main" id="{3F4F2C8B-E40A-4D5C-8A54-D836FF691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125" y="1567621"/>
                <a:ext cx="1253136" cy="618798"/>
              </a:xfrm>
              <a:custGeom>
                <a:avLst/>
                <a:gdLst/>
                <a:ahLst/>
                <a:cxnLst>
                  <a:cxn ang="0">
                    <a:pos x="665" y="328"/>
                  </a:cxn>
                  <a:cxn ang="0">
                    <a:pos x="649" y="304"/>
                  </a:cxn>
                  <a:cxn ang="0">
                    <a:pos x="649" y="304"/>
                  </a:cxn>
                  <a:cxn ang="0">
                    <a:pos x="641" y="296"/>
                  </a:cxn>
                  <a:cxn ang="0">
                    <a:pos x="641" y="296"/>
                  </a:cxn>
                  <a:cxn ang="0">
                    <a:pos x="641" y="288"/>
                  </a:cxn>
                  <a:cxn ang="0">
                    <a:pos x="633" y="264"/>
                  </a:cxn>
                  <a:cxn ang="0">
                    <a:pos x="625" y="264"/>
                  </a:cxn>
                  <a:cxn ang="0">
                    <a:pos x="625" y="232"/>
                  </a:cxn>
                  <a:cxn ang="0">
                    <a:pos x="625" y="224"/>
                  </a:cxn>
                  <a:cxn ang="0">
                    <a:pos x="625" y="216"/>
                  </a:cxn>
                  <a:cxn ang="0">
                    <a:pos x="625" y="216"/>
                  </a:cxn>
                  <a:cxn ang="0">
                    <a:pos x="625" y="208"/>
                  </a:cxn>
                  <a:cxn ang="0">
                    <a:pos x="625" y="208"/>
                  </a:cxn>
                  <a:cxn ang="0">
                    <a:pos x="617" y="184"/>
                  </a:cxn>
                  <a:cxn ang="0">
                    <a:pos x="617" y="176"/>
                  </a:cxn>
                  <a:cxn ang="0">
                    <a:pos x="609" y="176"/>
                  </a:cxn>
                  <a:cxn ang="0">
                    <a:pos x="609" y="160"/>
                  </a:cxn>
                  <a:cxn ang="0">
                    <a:pos x="609" y="128"/>
                  </a:cxn>
                  <a:cxn ang="0">
                    <a:pos x="593" y="120"/>
                  </a:cxn>
                  <a:cxn ang="0">
                    <a:pos x="585" y="112"/>
                  </a:cxn>
                  <a:cxn ang="0">
                    <a:pos x="585" y="104"/>
                  </a:cxn>
                  <a:cxn ang="0">
                    <a:pos x="585" y="104"/>
                  </a:cxn>
                  <a:cxn ang="0">
                    <a:pos x="585" y="96"/>
                  </a:cxn>
                  <a:cxn ang="0">
                    <a:pos x="585" y="88"/>
                  </a:cxn>
                  <a:cxn ang="0">
                    <a:pos x="585" y="88"/>
                  </a:cxn>
                  <a:cxn ang="0">
                    <a:pos x="585" y="88"/>
                  </a:cxn>
                  <a:cxn ang="0">
                    <a:pos x="569" y="72"/>
                  </a:cxn>
                  <a:cxn ang="0">
                    <a:pos x="569" y="64"/>
                  </a:cxn>
                  <a:cxn ang="0">
                    <a:pos x="553" y="48"/>
                  </a:cxn>
                  <a:cxn ang="0">
                    <a:pos x="545" y="48"/>
                  </a:cxn>
                  <a:cxn ang="0">
                    <a:pos x="537" y="48"/>
                  </a:cxn>
                  <a:cxn ang="0">
                    <a:pos x="529" y="40"/>
                  </a:cxn>
                  <a:cxn ang="0">
                    <a:pos x="529" y="40"/>
                  </a:cxn>
                  <a:cxn ang="0">
                    <a:pos x="521" y="32"/>
                  </a:cxn>
                  <a:cxn ang="0">
                    <a:pos x="521" y="32"/>
                  </a:cxn>
                  <a:cxn ang="0">
                    <a:pos x="480" y="32"/>
                  </a:cxn>
                  <a:cxn ang="0">
                    <a:pos x="480" y="32"/>
                  </a:cxn>
                  <a:cxn ang="0">
                    <a:pos x="472" y="40"/>
                  </a:cxn>
                  <a:cxn ang="0">
                    <a:pos x="464" y="48"/>
                  </a:cxn>
                  <a:cxn ang="0">
                    <a:pos x="464" y="48"/>
                  </a:cxn>
                  <a:cxn ang="0">
                    <a:pos x="456" y="40"/>
                  </a:cxn>
                  <a:cxn ang="0">
                    <a:pos x="424" y="16"/>
                  </a:cxn>
                  <a:cxn ang="0">
                    <a:pos x="424" y="16"/>
                  </a:cxn>
                  <a:cxn ang="0">
                    <a:pos x="303" y="12"/>
                  </a:cxn>
                  <a:cxn ang="0">
                    <a:pos x="55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200"/>
                  </a:cxn>
                  <a:cxn ang="0">
                    <a:pos x="0" y="200"/>
                  </a:cxn>
                  <a:cxn ang="0">
                    <a:pos x="160" y="216"/>
                  </a:cxn>
                  <a:cxn ang="0">
                    <a:pos x="160" y="216"/>
                  </a:cxn>
                  <a:cxn ang="0">
                    <a:pos x="152" y="312"/>
                  </a:cxn>
                  <a:cxn ang="0">
                    <a:pos x="152" y="312"/>
                  </a:cxn>
                  <a:cxn ang="0">
                    <a:pos x="184" y="320"/>
                  </a:cxn>
                  <a:cxn ang="0">
                    <a:pos x="424" y="328"/>
                  </a:cxn>
                  <a:cxn ang="0">
                    <a:pos x="649" y="328"/>
                  </a:cxn>
                  <a:cxn ang="0">
                    <a:pos x="665" y="328"/>
                  </a:cxn>
                </a:cxnLst>
                <a:rect l="0" t="0" r="r" b="b"/>
                <a:pathLst>
                  <a:path w="665" h="328">
                    <a:moveTo>
                      <a:pt x="665" y="328"/>
                    </a:moveTo>
                    <a:lnTo>
                      <a:pt x="649" y="304"/>
                    </a:lnTo>
                    <a:lnTo>
                      <a:pt x="649" y="304"/>
                    </a:lnTo>
                    <a:lnTo>
                      <a:pt x="641" y="296"/>
                    </a:lnTo>
                    <a:lnTo>
                      <a:pt x="641" y="296"/>
                    </a:lnTo>
                    <a:lnTo>
                      <a:pt x="641" y="288"/>
                    </a:lnTo>
                    <a:lnTo>
                      <a:pt x="633" y="264"/>
                    </a:lnTo>
                    <a:lnTo>
                      <a:pt x="625" y="264"/>
                    </a:lnTo>
                    <a:lnTo>
                      <a:pt x="625" y="232"/>
                    </a:lnTo>
                    <a:lnTo>
                      <a:pt x="625" y="224"/>
                    </a:lnTo>
                    <a:lnTo>
                      <a:pt x="625" y="216"/>
                    </a:lnTo>
                    <a:lnTo>
                      <a:pt x="625" y="216"/>
                    </a:lnTo>
                    <a:lnTo>
                      <a:pt x="625" y="208"/>
                    </a:lnTo>
                    <a:lnTo>
                      <a:pt x="625" y="208"/>
                    </a:lnTo>
                    <a:lnTo>
                      <a:pt x="617" y="184"/>
                    </a:lnTo>
                    <a:lnTo>
                      <a:pt x="617" y="176"/>
                    </a:lnTo>
                    <a:lnTo>
                      <a:pt x="609" y="176"/>
                    </a:lnTo>
                    <a:lnTo>
                      <a:pt x="609" y="160"/>
                    </a:lnTo>
                    <a:lnTo>
                      <a:pt x="609" y="128"/>
                    </a:lnTo>
                    <a:lnTo>
                      <a:pt x="593" y="120"/>
                    </a:lnTo>
                    <a:lnTo>
                      <a:pt x="585" y="112"/>
                    </a:lnTo>
                    <a:lnTo>
                      <a:pt x="585" y="104"/>
                    </a:lnTo>
                    <a:lnTo>
                      <a:pt x="585" y="104"/>
                    </a:lnTo>
                    <a:lnTo>
                      <a:pt x="585" y="96"/>
                    </a:lnTo>
                    <a:lnTo>
                      <a:pt x="585" y="88"/>
                    </a:lnTo>
                    <a:lnTo>
                      <a:pt x="585" y="88"/>
                    </a:lnTo>
                    <a:lnTo>
                      <a:pt x="585" y="88"/>
                    </a:lnTo>
                    <a:lnTo>
                      <a:pt x="569" y="72"/>
                    </a:lnTo>
                    <a:lnTo>
                      <a:pt x="569" y="64"/>
                    </a:lnTo>
                    <a:lnTo>
                      <a:pt x="553" y="48"/>
                    </a:lnTo>
                    <a:lnTo>
                      <a:pt x="545" y="48"/>
                    </a:lnTo>
                    <a:lnTo>
                      <a:pt x="537" y="48"/>
                    </a:lnTo>
                    <a:lnTo>
                      <a:pt x="529" y="40"/>
                    </a:lnTo>
                    <a:lnTo>
                      <a:pt x="529" y="40"/>
                    </a:lnTo>
                    <a:lnTo>
                      <a:pt x="521" y="32"/>
                    </a:lnTo>
                    <a:lnTo>
                      <a:pt x="521" y="32"/>
                    </a:lnTo>
                    <a:lnTo>
                      <a:pt x="480" y="32"/>
                    </a:lnTo>
                    <a:lnTo>
                      <a:pt x="480" y="32"/>
                    </a:lnTo>
                    <a:lnTo>
                      <a:pt x="472" y="40"/>
                    </a:lnTo>
                    <a:lnTo>
                      <a:pt x="464" y="48"/>
                    </a:lnTo>
                    <a:lnTo>
                      <a:pt x="464" y="48"/>
                    </a:lnTo>
                    <a:lnTo>
                      <a:pt x="456" y="40"/>
                    </a:lnTo>
                    <a:lnTo>
                      <a:pt x="424" y="16"/>
                    </a:lnTo>
                    <a:lnTo>
                      <a:pt x="424" y="16"/>
                    </a:lnTo>
                    <a:lnTo>
                      <a:pt x="303" y="12"/>
                    </a:lnTo>
                    <a:lnTo>
                      <a:pt x="55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0" y="200"/>
                    </a:lnTo>
                    <a:lnTo>
                      <a:pt x="0" y="200"/>
                    </a:lnTo>
                    <a:lnTo>
                      <a:pt x="160" y="216"/>
                    </a:lnTo>
                    <a:lnTo>
                      <a:pt x="160" y="216"/>
                    </a:lnTo>
                    <a:lnTo>
                      <a:pt x="152" y="312"/>
                    </a:lnTo>
                    <a:lnTo>
                      <a:pt x="152" y="312"/>
                    </a:lnTo>
                    <a:lnTo>
                      <a:pt x="184" y="320"/>
                    </a:lnTo>
                    <a:lnTo>
                      <a:pt x="424" y="328"/>
                    </a:lnTo>
                    <a:lnTo>
                      <a:pt x="649" y="328"/>
                    </a:lnTo>
                    <a:lnTo>
                      <a:pt x="665" y="328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4" name="Freeform 40">
                <a:extLst>
                  <a:ext uri="{FF2B5EF4-FFF2-40B4-BE49-F238E27FC236}">
                    <a16:creationId xmlns:a16="http://schemas.microsoft.com/office/drawing/2014/main" id="{38D07011-DB07-46AC-92A7-5F6044EC07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0753" y="2156952"/>
                <a:ext cx="1119573" cy="603083"/>
              </a:xfrm>
              <a:custGeom>
                <a:avLst/>
                <a:gdLst/>
                <a:ahLst/>
                <a:cxnLst>
                  <a:cxn ang="0">
                    <a:pos x="0" y="312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56" y="8"/>
                  </a:cxn>
                  <a:cxn ang="0">
                    <a:pos x="296" y="16"/>
                  </a:cxn>
                  <a:cxn ang="0">
                    <a:pos x="521" y="16"/>
                  </a:cxn>
                  <a:cxn ang="0">
                    <a:pos x="537" y="16"/>
                  </a:cxn>
                  <a:cxn ang="0">
                    <a:pos x="529" y="16"/>
                  </a:cxn>
                  <a:cxn ang="0">
                    <a:pos x="545" y="24"/>
                  </a:cxn>
                  <a:cxn ang="0">
                    <a:pos x="553" y="32"/>
                  </a:cxn>
                  <a:cxn ang="0">
                    <a:pos x="553" y="32"/>
                  </a:cxn>
                  <a:cxn ang="0">
                    <a:pos x="561" y="24"/>
                  </a:cxn>
                  <a:cxn ang="0">
                    <a:pos x="561" y="32"/>
                  </a:cxn>
                  <a:cxn ang="0">
                    <a:pos x="569" y="32"/>
                  </a:cxn>
                  <a:cxn ang="0">
                    <a:pos x="569" y="40"/>
                  </a:cxn>
                  <a:cxn ang="0">
                    <a:pos x="569" y="48"/>
                  </a:cxn>
                  <a:cxn ang="0">
                    <a:pos x="553" y="56"/>
                  </a:cxn>
                  <a:cxn ang="0">
                    <a:pos x="553" y="56"/>
                  </a:cxn>
                  <a:cxn ang="0">
                    <a:pos x="553" y="64"/>
                  </a:cxn>
                  <a:cxn ang="0">
                    <a:pos x="553" y="64"/>
                  </a:cxn>
                  <a:cxn ang="0">
                    <a:pos x="569" y="72"/>
                  </a:cxn>
                  <a:cxn ang="0">
                    <a:pos x="569" y="80"/>
                  </a:cxn>
                  <a:cxn ang="0">
                    <a:pos x="569" y="88"/>
                  </a:cxn>
                  <a:cxn ang="0">
                    <a:pos x="569" y="88"/>
                  </a:cxn>
                  <a:cxn ang="0">
                    <a:pos x="577" y="104"/>
                  </a:cxn>
                  <a:cxn ang="0">
                    <a:pos x="577" y="104"/>
                  </a:cxn>
                  <a:cxn ang="0">
                    <a:pos x="593" y="104"/>
                  </a:cxn>
                  <a:cxn ang="0">
                    <a:pos x="593" y="104"/>
                  </a:cxn>
                  <a:cxn ang="0">
                    <a:pos x="593" y="320"/>
                  </a:cxn>
                  <a:cxn ang="0">
                    <a:pos x="593" y="320"/>
                  </a:cxn>
                  <a:cxn ang="0">
                    <a:pos x="529" y="320"/>
                  </a:cxn>
                  <a:cxn ang="0">
                    <a:pos x="369" y="320"/>
                  </a:cxn>
                  <a:cxn ang="0">
                    <a:pos x="56" y="312"/>
                  </a:cxn>
                  <a:cxn ang="0">
                    <a:pos x="0" y="312"/>
                  </a:cxn>
                </a:cxnLst>
                <a:rect l="0" t="0" r="r" b="b"/>
                <a:pathLst>
                  <a:path w="593" h="320">
                    <a:moveTo>
                      <a:pt x="0" y="312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56" y="8"/>
                    </a:lnTo>
                    <a:lnTo>
                      <a:pt x="296" y="16"/>
                    </a:lnTo>
                    <a:lnTo>
                      <a:pt x="521" y="16"/>
                    </a:lnTo>
                    <a:lnTo>
                      <a:pt x="537" y="16"/>
                    </a:lnTo>
                    <a:lnTo>
                      <a:pt x="529" y="16"/>
                    </a:lnTo>
                    <a:lnTo>
                      <a:pt x="545" y="24"/>
                    </a:lnTo>
                    <a:lnTo>
                      <a:pt x="553" y="32"/>
                    </a:lnTo>
                    <a:lnTo>
                      <a:pt x="553" y="32"/>
                    </a:lnTo>
                    <a:lnTo>
                      <a:pt x="561" y="24"/>
                    </a:lnTo>
                    <a:lnTo>
                      <a:pt x="561" y="32"/>
                    </a:lnTo>
                    <a:lnTo>
                      <a:pt x="569" y="32"/>
                    </a:lnTo>
                    <a:lnTo>
                      <a:pt x="569" y="40"/>
                    </a:lnTo>
                    <a:lnTo>
                      <a:pt x="569" y="48"/>
                    </a:lnTo>
                    <a:lnTo>
                      <a:pt x="553" y="56"/>
                    </a:lnTo>
                    <a:lnTo>
                      <a:pt x="553" y="56"/>
                    </a:lnTo>
                    <a:lnTo>
                      <a:pt x="553" y="64"/>
                    </a:lnTo>
                    <a:lnTo>
                      <a:pt x="553" y="64"/>
                    </a:lnTo>
                    <a:lnTo>
                      <a:pt x="569" y="72"/>
                    </a:lnTo>
                    <a:lnTo>
                      <a:pt x="569" y="80"/>
                    </a:lnTo>
                    <a:lnTo>
                      <a:pt x="569" y="88"/>
                    </a:lnTo>
                    <a:lnTo>
                      <a:pt x="569" y="88"/>
                    </a:lnTo>
                    <a:lnTo>
                      <a:pt x="577" y="104"/>
                    </a:lnTo>
                    <a:lnTo>
                      <a:pt x="577" y="104"/>
                    </a:lnTo>
                    <a:lnTo>
                      <a:pt x="593" y="104"/>
                    </a:lnTo>
                    <a:lnTo>
                      <a:pt x="593" y="104"/>
                    </a:lnTo>
                    <a:lnTo>
                      <a:pt x="593" y="320"/>
                    </a:lnTo>
                    <a:lnTo>
                      <a:pt x="593" y="320"/>
                    </a:lnTo>
                    <a:lnTo>
                      <a:pt x="529" y="320"/>
                    </a:lnTo>
                    <a:lnTo>
                      <a:pt x="369" y="320"/>
                    </a:lnTo>
                    <a:lnTo>
                      <a:pt x="56" y="31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5" name="Freeform 41">
                <a:extLst>
                  <a:ext uri="{FF2B5EF4-FFF2-40B4-BE49-F238E27FC236}">
                    <a16:creationId xmlns:a16="http://schemas.microsoft.com/office/drawing/2014/main" id="{89657261-A9E2-4EDB-BCA0-2B89C71BD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8921" y="392887"/>
                <a:ext cx="995830" cy="1115800"/>
              </a:xfrm>
              <a:custGeom>
                <a:avLst/>
                <a:gdLst/>
                <a:ahLst/>
                <a:cxnLst>
                  <a:cxn ang="0">
                    <a:pos x="424" y="544"/>
                  </a:cxn>
                  <a:cxn ang="0">
                    <a:pos x="376" y="496"/>
                  </a:cxn>
                  <a:cxn ang="0">
                    <a:pos x="352" y="488"/>
                  </a:cxn>
                  <a:cxn ang="0">
                    <a:pos x="344" y="480"/>
                  </a:cxn>
                  <a:cxn ang="0">
                    <a:pos x="336" y="480"/>
                  </a:cxn>
                  <a:cxn ang="0">
                    <a:pos x="312" y="464"/>
                  </a:cxn>
                  <a:cxn ang="0">
                    <a:pos x="320" y="440"/>
                  </a:cxn>
                  <a:cxn ang="0">
                    <a:pos x="312" y="416"/>
                  </a:cxn>
                  <a:cxn ang="0">
                    <a:pos x="320" y="392"/>
                  </a:cxn>
                  <a:cxn ang="0">
                    <a:pos x="304" y="384"/>
                  </a:cxn>
                  <a:cxn ang="0">
                    <a:pos x="304" y="368"/>
                  </a:cxn>
                  <a:cxn ang="0">
                    <a:pos x="336" y="336"/>
                  </a:cxn>
                  <a:cxn ang="0">
                    <a:pos x="344" y="272"/>
                  </a:cxn>
                  <a:cxn ang="0">
                    <a:pos x="376" y="240"/>
                  </a:cxn>
                  <a:cxn ang="0">
                    <a:pos x="456" y="152"/>
                  </a:cxn>
                  <a:cxn ang="0">
                    <a:pos x="520" y="120"/>
                  </a:cxn>
                  <a:cxn ang="0">
                    <a:pos x="520" y="120"/>
                  </a:cxn>
                  <a:cxn ang="0">
                    <a:pos x="488" y="120"/>
                  </a:cxn>
                  <a:cxn ang="0">
                    <a:pos x="432" y="120"/>
                  </a:cxn>
                  <a:cxn ang="0">
                    <a:pos x="424" y="104"/>
                  </a:cxn>
                  <a:cxn ang="0">
                    <a:pos x="368" y="120"/>
                  </a:cxn>
                  <a:cxn ang="0">
                    <a:pos x="352" y="112"/>
                  </a:cxn>
                  <a:cxn ang="0">
                    <a:pos x="328" y="112"/>
                  </a:cxn>
                  <a:cxn ang="0">
                    <a:pos x="312" y="88"/>
                  </a:cxn>
                  <a:cxn ang="0">
                    <a:pos x="312" y="80"/>
                  </a:cxn>
                  <a:cxn ang="0">
                    <a:pos x="288" y="80"/>
                  </a:cxn>
                  <a:cxn ang="0">
                    <a:pos x="248" y="88"/>
                  </a:cxn>
                  <a:cxn ang="0">
                    <a:pos x="232" y="88"/>
                  </a:cxn>
                  <a:cxn ang="0">
                    <a:pos x="200" y="72"/>
                  </a:cxn>
                  <a:cxn ang="0">
                    <a:pos x="200" y="64"/>
                  </a:cxn>
                  <a:cxn ang="0">
                    <a:pos x="168" y="64"/>
                  </a:cxn>
                  <a:cxn ang="0">
                    <a:pos x="168" y="24"/>
                  </a:cxn>
                  <a:cxn ang="0">
                    <a:pos x="136" y="0"/>
                  </a:cxn>
                  <a:cxn ang="0">
                    <a:pos x="136" y="32"/>
                  </a:cxn>
                  <a:cxn ang="0">
                    <a:pos x="0" y="40"/>
                  </a:cxn>
                  <a:cxn ang="0">
                    <a:pos x="8" y="72"/>
                  </a:cxn>
                  <a:cxn ang="0">
                    <a:pos x="8" y="152"/>
                  </a:cxn>
                  <a:cxn ang="0">
                    <a:pos x="24" y="168"/>
                  </a:cxn>
                  <a:cxn ang="0">
                    <a:pos x="24" y="232"/>
                  </a:cxn>
                  <a:cxn ang="0">
                    <a:pos x="32" y="256"/>
                  </a:cxn>
                  <a:cxn ang="0">
                    <a:pos x="32" y="296"/>
                  </a:cxn>
                  <a:cxn ang="0">
                    <a:pos x="48" y="320"/>
                  </a:cxn>
                  <a:cxn ang="0">
                    <a:pos x="48" y="352"/>
                  </a:cxn>
                  <a:cxn ang="0">
                    <a:pos x="32" y="368"/>
                  </a:cxn>
                  <a:cxn ang="0">
                    <a:pos x="40" y="400"/>
                  </a:cxn>
                  <a:cxn ang="0">
                    <a:pos x="56" y="408"/>
                  </a:cxn>
                  <a:cxn ang="0">
                    <a:pos x="56" y="584"/>
                  </a:cxn>
                  <a:cxn ang="0">
                    <a:pos x="56" y="592"/>
                  </a:cxn>
                  <a:cxn ang="0">
                    <a:pos x="432" y="584"/>
                  </a:cxn>
                </a:cxnLst>
                <a:rect l="0" t="0" r="r" b="b"/>
                <a:pathLst>
                  <a:path w="528" h="592">
                    <a:moveTo>
                      <a:pt x="432" y="584"/>
                    </a:moveTo>
                    <a:lnTo>
                      <a:pt x="432" y="576"/>
                    </a:lnTo>
                    <a:lnTo>
                      <a:pt x="424" y="544"/>
                    </a:lnTo>
                    <a:lnTo>
                      <a:pt x="400" y="536"/>
                    </a:lnTo>
                    <a:lnTo>
                      <a:pt x="376" y="512"/>
                    </a:lnTo>
                    <a:lnTo>
                      <a:pt x="376" y="496"/>
                    </a:lnTo>
                    <a:lnTo>
                      <a:pt x="376" y="496"/>
                    </a:lnTo>
                    <a:lnTo>
                      <a:pt x="352" y="488"/>
                    </a:lnTo>
                    <a:lnTo>
                      <a:pt x="352" y="488"/>
                    </a:lnTo>
                    <a:lnTo>
                      <a:pt x="344" y="480"/>
                    </a:lnTo>
                    <a:lnTo>
                      <a:pt x="344" y="480"/>
                    </a:lnTo>
                    <a:lnTo>
                      <a:pt x="344" y="480"/>
                    </a:lnTo>
                    <a:lnTo>
                      <a:pt x="344" y="480"/>
                    </a:lnTo>
                    <a:lnTo>
                      <a:pt x="336" y="480"/>
                    </a:lnTo>
                    <a:lnTo>
                      <a:pt x="336" y="480"/>
                    </a:lnTo>
                    <a:lnTo>
                      <a:pt x="328" y="480"/>
                    </a:lnTo>
                    <a:lnTo>
                      <a:pt x="312" y="464"/>
                    </a:lnTo>
                    <a:lnTo>
                      <a:pt x="312" y="464"/>
                    </a:lnTo>
                    <a:lnTo>
                      <a:pt x="312" y="456"/>
                    </a:lnTo>
                    <a:lnTo>
                      <a:pt x="320" y="448"/>
                    </a:lnTo>
                    <a:lnTo>
                      <a:pt x="320" y="440"/>
                    </a:lnTo>
                    <a:lnTo>
                      <a:pt x="312" y="432"/>
                    </a:lnTo>
                    <a:lnTo>
                      <a:pt x="312" y="424"/>
                    </a:lnTo>
                    <a:lnTo>
                      <a:pt x="312" y="416"/>
                    </a:lnTo>
                    <a:lnTo>
                      <a:pt x="320" y="392"/>
                    </a:lnTo>
                    <a:lnTo>
                      <a:pt x="320" y="392"/>
                    </a:lnTo>
                    <a:lnTo>
                      <a:pt x="320" y="392"/>
                    </a:lnTo>
                    <a:lnTo>
                      <a:pt x="312" y="384"/>
                    </a:lnTo>
                    <a:lnTo>
                      <a:pt x="312" y="384"/>
                    </a:lnTo>
                    <a:lnTo>
                      <a:pt x="304" y="384"/>
                    </a:lnTo>
                    <a:lnTo>
                      <a:pt x="304" y="384"/>
                    </a:lnTo>
                    <a:lnTo>
                      <a:pt x="304" y="368"/>
                    </a:lnTo>
                    <a:lnTo>
                      <a:pt x="304" y="368"/>
                    </a:lnTo>
                    <a:lnTo>
                      <a:pt x="304" y="360"/>
                    </a:lnTo>
                    <a:lnTo>
                      <a:pt x="312" y="352"/>
                    </a:lnTo>
                    <a:lnTo>
                      <a:pt x="336" y="336"/>
                    </a:lnTo>
                    <a:lnTo>
                      <a:pt x="344" y="328"/>
                    </a:lnTo>
                    <a:lnTo>
                      <a:pt x="344" y="328"/>
                    </a:lnTo>
                    <a:lnTo>
                      <a:pt x="344" y="272"/>
                    </a:lnTo>
                    <a:lnTo>
                      <a:pt x="336" y="272"/>
                    </a:lnTo>
                    <a:lnTo>
                      <a:pt x="344" y="264"/>
                    </a:lnTo>
                    <a:lnTo>
                      <a:pt x="376" y="240"/>
                    </a:lnTo>
                    <a:lnTo>
                      <a:pt x="416" y="200"/>
                    </a:lnTo>
                    <a:lnTo>
                      <a:pt x="424" y="176"/>
                    </a:lnTo>
                    <a:lnTo>
                      <a:pt x="456" y="152"/>
                    </a:lnTo>
                    <a:lnTo>
                      <a:pt x="488" y="152"/>
                    </a:lnTo>
                    <a:lnTo>
                      <a:pt x="512" y="136"/>
                    </a:lnTo>
                    <a:lnTo>
                      <a:pt x="520" y="120"/>
                    </a:lnTo>
                    <a:lnTo>
                      <a:pt x="528" y="120"/>
                    </a:lnTo>
                    <a:lnTo>
                      <a:pt x="520" y="120"/>
                    </a:lnTo>
                    <a:lnTo>
                      <a:pt x="520" y="120"/>
                    </a:lnTo>
                    <a:lnTo>
                      <a:pt x="504" y="128"/>
                    </a:lnTo>
                    <a:lnTo>
                      <a:pt x="496" y="128"/>
                    </a:lnTo>
                    <a:lnTo>
                      <a:pt x="488" y="120"/>
                    </a:lnTo>
                    <a:lnTo>
                      <a:pt x="488" y="120"/>
                    </a:lnTo>
                    <a:lnTo>
                      <a:pt x="432" y="120"/>
                    </a:lnTo>
                    <a:lnTo>
                      <a:pt x="432" y="120"/>
                    </a:lnTo>
                    <a:lnTo>
                      <a:pt x="432" y="104"/>
                    </a:lnTo>
                    <a:lnTo>
                      <a:pt x="432" y="104"/>
                    </a:lnTo>
                    <a:lnTo>
                      <a:pt x="424" y="104"/>
                    </a:lnTo>
                    <a:lnTo>
                      <a:pt x="408" y="128"/>
                    </a:lnTo>
                    <a:lnTo>
                      <a:pt x="384" y="128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68" y="112"/>
                    </a:lnTo>
                    <a:lnTo>
                      <a:pt x="352" y="112"/>
                    </a:lnTo>
                    <a:lnTo>
                      <a:pt x="352" y="96"/>
                    </a:lnTo>
                    <a:lnTo>
                      <a:pt x="344" y="96"/>
                    </a:lnTo>
                    <a:lnTo>
                      <a:pt x="328" y="112"/>
                    </a:lnTo>
                    <a:lnTo>
                      <a:pt x="328" y="112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04" y="88"/>
                    </a:lnTo>
                    <a:lnTo>
                      <a:pt x="304" y="80"/>
                    </a:lnTo>
                    <a:lnTo>
                      <a:pt x="312" y="80"/>
                    </a:lnTo>
                    <a:lnTo>
                      <a:pt x="312" y="80"/>
                    </a:lnTo>
                    <a:lnTo>
                      <a:pt x="304" y="80"/>
                    </a:lnTo>
                    <a:lnTo>
                      <a:pt x="288" y="80"/>
                    </a:lnTo>
                    <a:lnTo>
                      <a:pt x="264" y="72"/>
                    </a:lnTo>
                    <a:lnTo>
                      <a:pt x="256" y="72"/>
                    </a:lnTo>
                    <a:lnTo>
                      <a:pt x="248" y="88"/>
                    </a:lnTo>
                    <a:lnTo>
                      <a:pt x="232" y="88"/>
                    </a:lnTo>
                    <a:lnTo>
                      <a:pt x="232" y="88"/>
                    </a:lnTo>
                    <a:lnTo>
                      <a:pt x="232" y="88"/>
                    </a:lnTo>
                    <a:lnTo>
                      <a:pt x="224" y="72"/>
                    </a:lnTo>
                    <a:lnTo>
                      <a:pt x="224" y="72"/>
                    </a:lnTo>
                    <a:lnTo>
                      <a:pt x="200" y="72"/>
                    </a:lnTo>
                    <a:lnTo>
                      <a:pt x="200" y="72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192" y="72"/>
                    </a:lnTo>
                    <a:lnTo>
                      <a:pt x="176" y="72"/>
                    </a:lnTo>
                    <a:lnTo>
                      <a:pt x="168" y="64"/>
                    </a:lnTo>
                    <a:lnTo>
                      <a:pt x="168" y="56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36" y="0"/>
                    </a:lnTo>
                    <a:lnTo>
                      <a:pt x="136" y="0"/>
                    </a:lnTo>
                    <a:lnTo>
                      <a:pt x="136" y="32"/>
                    </a:lnTo>
                    <a:lnTo>
                      <a:pt x="136" y="32"/>
                    </a:lnTo>
                    <a:lnTo>
                      <a:pt x="128" y="40"/>
                    </a:lnTo>
                    <a:lnTo>
                      <a:pt x="128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8" y="72"/>
                    </a:lnTo>
                    <a:lnTo>
                      <a:pt x="8" y="72"/>
                    </a:lnTo>
                    <a:lnTo>
                      <a:pt x="8" y="88"/>
                    </a:lnTo>
                    <a:lnTo>
                      <a:pt x="8" y="128"/>
                    </a:lnTo>
                    <a:lnTo>
                      <a:pt x="8" y="152"/>
                    </a:lnTo>
                    <a:lnTo>
                      <a:pt x="16" y="160"/>
                    </a:lnTo>
                    <a:lnTo>
                      <a:pt x="16" y="160"/>
                    </a:lnTo>
                    <a:lnTo>
                      <a:pt x="24" y="168"/>
                    </a:lnTo>
                    <a:lnTo>
                      <a:pt x="24" y="200"/>
                    </a:lnTo>
                    <a:lnTo>
                      <a:pt x="24" y="216"/>
                    </a:lnTo>
                    <a:lnTo>
                      <a:pt x="24" y="232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32" y="272"/>
                    </a:lnTo>
                    <a:lnTo>
                      <a:pt x="32" y="296"/>
                    </a:lnTo>
                    <a:lnTo>
                      <a:pt x="32" y="296"/>
                    </a:lnTo>
                    <a:lnTo>
                      <a:pt x="40" y="304"/>
                    </a:lnTo>
                    <a:lnTo>
                      <a:pt x="48" y="320"/>
                    </a:lnTo>
                    <a:lnTo>
                      <a:pt x="48" y="320"/>
                    </a:lnTo>
                    <a:lnTo>
                      <a:pt x="48" y="344"/>
                    </a:lnTo>
                    <a:lnTo>
                      <a:pt x="48" y="352"/>
                    </a:lnTo>
                    <a:lnTo>
                      <a:pt x="48" y="352"/>
                    </a:lnTo>
                    <a:lnTo>
                      <a:pt x="32" y="368"/>
                    </a:lnTo>
                    <a:lnTo>
                      <a:pt x="32" y="368"/>
                    </a:lnTo>
                    <a:lnTo>
                      <a:pt x="24" y="376"/>
                    </a:lnTo>
                    <a:lnTo>
                      <a:pt x="24" y="384"/>
                    </a:lnTo>
                    <a:lnTo>
                      <a:pt x="40" y="400"/>
                    </a:lnTo>
                    <a:lnTo>
                      <a:pt x="48" y="408"/>
                    </a:lnTo>
                    <a:lnTo>
                      <a:pt x="56" y="408"/>
                    </a:lnTo>
                    <a:lnTo>
                      <a:pt x="56" y="408"/>
                    </a:lnTo>
                    <a:lnTo>
                      <a:pt x="56" y="448"/>
                    </a:lnTo>
                    <a:lnTo>
                      <a:pt x="48" y="544"/>
                    </a:lnTo>
                    <a:lnTo>
                      <a:pt x="56" y="584"/>
                    </a:lnTo>
                    <a:lnTo>
                      <a:pt x="56" y="592"/>
                    </a:lnTo>
                    <a:lnTo>
                      <a:pt x="56" y="592"/>
                    </a:lnTo>
                    <a:lnTo>
                      <a:pt x="56" y="592"/>
                    </a:lnTo>
                    <a:lnTo>
                      <a:pt x="136" y="592"/>
                    </a:lnTo>
                    <a:lnTo>
                      <a:pt x="400" y="592"/>
                    </a:lnTo>
                    <a:lnTo>
                      <a:pt x="432" y="584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6" name="Freeform 42">
                <a:extLst>
                  <a:ext uri="{FF2B5EF4-FFF2-40B4-BE49-F238E27FC236}">
                    <a16:creationId xmlns:a16="http://schemas.microsoft.com/office/drawing/2014/main" id="{9C4F48F1-E51A-431E-935D-71086972B5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3559" y="1492972"/>
                <a:ext cx="905479" cy="603083"/>
              </a:xfrm>
              <a:custGeom>
                <a:avLst/>
                <a:gdLst/>
                <a:ahLst/>
                <a:cxnLst>
                  <a:cxn ang="0">
                    <a:pos x="56" y="272"/>
                  </a:cxn>
                  <a:cxn ang="0">
                    <a:pos x="56" y="256"/>
                  </a:cxn>
                  <a:cxn ang="0">
                    <a:pos x="56" y="248"/>
                  </a:cxn>
                  <a:cxn ang="0">
                    <a:pos x="48" y="224"/>
                  </a:cxn>
                  <a:cxn ang="0">
                    <a:pos x="40" y="216"/>
                  </a:cxn>
                  <a:cxn ang="0">
                    <a:pos x="40" y="168"/>
                  </a:cxn>
                  <a:cxn ang="0">
                    <a:pos x="16" y="152"/>
                  </a:cxn>
                  <a:cxn ang="0">
                    <a:pos x="16" y="144"/>
                  </a:cxn>
                  <a:cxn ang="0">
                    <a:pos x="16" y="128"/>
                  </a:cxn>
                  <a:cxn ang="0">
                    <a:pos x="16" y="120"/>
                  </a:cxn>
                  <a:cxn ang="0">
                    <a:pos x="0" y="88"/>
                  </a:cxn>
                  <a:cxn ang="0">
                    <a:pos x="0" y="80"/>
                  </a:cxn>
                  <a:cxn ang="0">
                    <a:pos x="16" y="40"/>
                  </a:cxn>
                  <a:cxn ang="0">
                    <a:pos x="0" y="40"/>
                  </a:cxn>
                  <a:cxn ang="0">
                    <a:pos x="8" y="32"/>
                  </a:cxn>
                  <a:cxn ang="0">
                    <a:pos x="8" y="24"/>
                  </a:cxn>
                  <a:cxn ang="0">
                    <a:pos x="0" y="8"/>
                  </a:cxn>
                  <a:cxn ang="0">
                    <a:pos x="16" y="8"/>
                  </a:cxn>
                  <a:cxn ang="0">
                    <a:pos x="360" y="8"/>
                  </a:cxn>
                  <a:cxn ang="0">
                    <a:pos x="392" y="0"/>
                  </a:cxn>
                  <a:cxn ang="0">
                    <a:pos x="400" y="16"/>
                  </a:cxn>
                  <a:cxn ang="0">
                    <a:pos x="400" y="32"/>
                  </a:cxn>
                  <a:cxn ang="0">
                    <a:pos x="400" y="56"/>
                  </a:cxn>
                  <a:cxn ang="0">
                    <a:pos x="408" y="80"/>
                  </a:cxn>
                  <a:cxn ang="0">
                    <a:pos x="408" y="80"/>
                  </a:cxn>
                  <a:cxn ang="0">
                    <a:pos x="432" y="88"/>
                  </a:cxn>
                  <a:cxn ang="0">
                    <a:pos x="440" y="104"/>
                  </a:cxn>
                  <a:cxn ang="0">
                    <a:pos x="456" y="120"/>
                  </a:cxn>
                  <a:cxn ang="0">
                    <a:pos x="456" y="128"/>
                  </a:cxn>
                  <a:cxn ang="0">
                    <a:pos x="464" y="128"/>
                  </a:cxn>
                  <a:cxn ang="0">
                    <a:pos x="480" y="136"/>
                  </a:cxn>
                  <a:cxn ang="0">
                    <a:pos x="480" y="160"/>
                  </a:cxn>
                  <a:cxn ang="0">
                    <a:pos x="472" y="176"/>
                  </a:cxn>
                  <a:cxn ang="0">
                    <a:pos x="464" y="184"/>
                  </a:cxn>
                  <a:cxn ang="0">
                    <a:pos x="464" y="200"/>
                  </a:cxn>
                  <a:cxn ang="0">
                    <a:pos x="448" y="208"/>
                  </a:cxn>
                  <a:cxn ang="0">
                    <a:pos x="416" y="216"/>
                  </a:cxn>
                  <a:cxn ang="0">
                    <a:pos x="416" y="240"/>
                  </a:cxn>
                  <a:cxn ang="0">
                    <a:pos x="424" y="264"/>
                  </a:cxn>
                  <a:cxn ang="0">
                    <a:pos x="416" y="280"/>
                  </a:cxn>
                  <a:cxn ang="0">
                    <a:pos x="408" y="296"/>
                  </a:cxn>
                  <a:cxn ang="0">
                    <a:pos x="392" y="312"/>
                  </a:cxn>
                  <a:cxn ang="0">
                    <a:pos x="400" y="312"/>
                  </a:cxn>
                  <a:cxn ang="0">
                    <a:pos x="392" y="320"/>
                  </a:cxn>
                  <a:cxn ang="0">
                    <a:pos x="392" y="320"/>
                  </a:cxn>
                  <a:cxn ang="0">
                    <a:pos x="368" y="296"/>
                  </a:cxn>
                  <a:cxn ang="0">
                    <a:pos x="56" y="304"/>
                  </a:cxn>
                </a:cxnLst>
                <a:rect l="0" t="0" r="r" b="b"/>
                <a:pathLst>
                  <a:path w="480" h="320">
                    <a:moveTo>
                      <a:pt x="56" y="304"/>
                    </a:moveTo>
                    <a:lnTo>
                      <a:pt x="56" y="272"/>
                    </a:lnTo>
                    <a:lnTo>
                      <a:pt x="56" y="264"/>
                    </a:lnTo>
                    <a:lnTo>
                      <a:pt x="56" y="256"/>
                    </a:lnTo>
                    <a:lnTo>
                      <a:pt x="56" y="256"/>
                    </a:lnTo>
                    <a:lnTo>
                      <a:pt x="56" y="248"/>
                    </a:lnTo>
                    <a:lnTo>
                      <a:pt x="56" y="248"/>
                    </a:lnTo>
                    <a:lnTo>
                      <a:pt x="48" y="224"/>
                    </a:lnTo>
                    <a:lnTo>
                      <a:pt x="48" y="216"/>
                    </a:lnTo>
                    <a:lnTo>
                      <a:pt x="40" y="216"/>
                    </a:lnTo>
                    <a:lnTo>
                      <a:pt x="40" y="200"/>
                    </a:lnTo>
                    <a:lnTo>
                      <a:pt x="40" y="168"/>
                    </a:lnTo>
                    <a:lnTo>
                      <a:pt x="24" y="160"/>
                    </a:lnTo>
                    <a:lnTo>
                      <a:pt x="16" y="152"/>
                    </a:lnTo>
                    <a:lnTo>
                      <a:pt x="16" y="144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128"/>
                    </a:lnTo>
                    <a:lnTo>
                      <a:pt x="16" y="120"/>
                    </a:lnTo>
                    <a:lnTo>
                      <a:pt x="16" y="120"/>
                    </a:lnTo>
                    <a:lnTo>
                      <a:pt x="8" y="104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8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32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8" y="24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6" y="8"/>
                    </a:lnTo>
                    <a:lnTo>
                      <a:pt x="96" y="8"/>
                    </a:lnTo>
                    <a:lnTo>
                      <a:pt x="360" y="8"/>
                    </a:lnTo>
                    <a:lnTo>
                      <a:pt x="392" y="0"/>
                    </a:lnTo>
                    <a:lnTo>
                      <a:pt x="392" y="0"/>
                    </a:lnTo>
                    <a:lnTo>
                      <a:pt x="400" y="16"/>
                    </a:lnTo>
                    <a:lnTo>
                      <a:pt x="400" y="16"/>
                    </a:lnTo>
                    <a:lnTo>
                      <a:pt x="400" y="24"/>
                    </a:lnTo>
                    <a:lnTo>
                      <a:pt x="400" y="32"/>
                    </a:lnTo>
                    <a:lnTo>
                      <a:pt x="400" y="48"/>
                    </a:lnTo>
                    <a:lnTo>
                      <a:pt x="400" y="56"/>
                    </a:lnTo>
                    <a:lnTo>
                      <a:pt x="408" y="72"/>
                    </a:lnTo>
                    <a:lnTo>
                      <a:pt x="408" y="80"/>
                    </a:lnTo>
                    <a:lnTo>
                      <a:pt x="408" y="80"/>
                    </a:lnTo>
                    <a:lnTo>
                      <a:pt x="408" y="80"/>
                    </a:lnTo>
                    <a:lnTo>
                      <a:pt x="424" y="88"/>
                    </a:lnTo>
                    <a:lnTo>
                      <a:pt x="432" y="88"/>
                    </a:lnTo>
                    <a:lnTo>
                      <a:pt x="440" y="88"/>
                    </a:lnTo>
                    <a:lnTo>
                      <a:pt x="440" y="104"/>
                    </a:lnTo>
                    <a:lnTo>
                      <a:pt x="448" y="104"/>
                    </a:lnTo>
                    <a:lnTo>
                      <a:pt x="456" y="120"/>
                    </a:lnTo>
                    <a:lnTo>
                      <a:pt x="456" y="120"/>
                    </a:lnTo>
                    <a:lnTo>
                      <a:pt x="456" y="128"/>
                    </a:lnTo>
                    <a:lnTo>
                      <a:pt x="456" y="128"/>
                    </a:lnTo>
                    <a:lnTo>
                      <a:pt x="464" y="128"/>
                    </a:lnTo>
                    <a:lnTo>
                      <a:pt x="472" y="136"/>
                    </a:lnTo>
                    <a:lnTo>
                      <a:pt x="480" y="136"/>
                    </a:lnTo>
                    <a:lnTo>
                      <a:pt x="480" y="152"/>
                    </a:lnTo>
                    <a:lnTo>
                      <a:pt x="480" y="160"/>
                    </a:lnTo>
                    <a:lnTo>
                      <a:pt x="472" y="176"/>
                    </a:lnTo>
                    <a:lnTo>
                      <a:pt x="472" y="176"/>
                    </a:lnTo>
                    <a:lnTo>
                      <a:pt x="464" y="176"/>
                    </a:lnTo>
                    <a:lnTo>
                      <a:pt x="464" y="184"/>
                    </a:lnTo>
                    <a:lnTo>
                      <a:pt x="464" y="192"/>
                    </a:lnTo>
                    <a:lnTo>
                      <a:pt x="464" y="200"/>
                    </a:lnTo>
                    <a:lnTo>
                      <a:pt x="448" y="200"/>
                    </a:lnTo>
                    <a:lnTo>
                      <a:pt x="448" y="208"/>
                    </a:lnTo>
                    <a:lnTo>
                      <a:pt x="432" y="208"/>
                    </a:lnTo>
                    <a:lnTo>
                      <a:pt x="416" y="216"/>
                    </a:lnTo>
                    <a:lnTo>
                      <a:pt x="416" y="232"/>
                    </a:lnTo>
                    <a:lnTo>
                      <a:pt x="416" y="240"/>
                    </a:lnTo>
                    <a:lnTo>
                      <a:pt x="424" y="256"/>
                    </a:lnTo>
                    <a:lnTo>
                      <a:pt x="424" y="264"/>
                    </a:lnTo>
                    <a:lnTo>
                      <a:pt x="416" y="272"/>
                    </a:lnTo>
                    <a:lnTo>
                      <a:pt x="416" y="280"/>
                    </a:lnTo>
                    <a:lnTo>
                      <a:pt x="416" y="288"/>
                    </a:lnTo>
                    <a:lnTo>
                      <a:pt x="408" y="296"/>
                    </a:lnTo>
                    <a:lnTo>
                      <a:pt x="392" y="296"/>
                    </a:lnTo>
                    <a:lnTo>
                      <a:pt x="392" y="312"/>
                    </a:lnTo>
                    <a:lnTo>
                      <a:pt x="400" y="312"/>
                    </a:lnTo>
                    <a:lnTo>
                      <a:pt x="400" y="312"/>
                    </a:lnTo>
                    <a:lnTo>
                      <a:pt x="400" y="312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376" y="304"/>
                    </a:lnTo>
                    <a:lnTo>
                      <a:pt x="368" y="296"/>
                    </a:lnTo>
                    <a:lnTo>
                      <a:pt x="64" y="304"/>
                    </a:lnTo>
                    <a:lnTo>
                      <a:pt x="56" y="304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7" name="Freeform 43">
                <a:extLst>
                  <a:ext uri="{FF2B5EF4-FFF2-40B4-BE49-F238E27FC236}">
                    <a16:creationId xmlns:a16="http://schemas.microsoft.com/office/drawing/2014/main" id="{3464BE79-7F9C-4849-B1E2-98888204C5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3372" y="2050873"/>
                <a:ext cx="1011545" cy="874175"/>
              </a:xfrm>
              <a:custGeom>
                <a:avLst/>
                <a:gdLst/>
                <a:ahLst/>
                <a:cxnLst>
                  <a:cxn ang="0">
                    <a:pos x="88" y="376"/>
                  </a:cxn>
                  <a:cxn ang="0">
                    <a:pos x="88" y="160"/>
                  </a:cxn>
                  <a:cxn ang="0">
                    <a:pos x="72" y="160"/>
                  </a:cxn>
                  <a:cxn ang="0">
                    <a:pos x="64" y="144"/>
                  </a:cxn>
                  <a:cxn ang="0">
                    <a:pos x="64" y="128"/>
                  </a:cxn>
                  <a:cxn ang="0">
                    <a:pos x="48" y="120"/>
                  </a:cxn>
                  <a:cxn ang="0">
                    <a:pos x="48" y="112"/>
                  </a:cxn>
                  <a:cxn ang="0">
                    <a:pos x="64" y="96"/>
                  </a:cxn>
                  <a:cxn ang="0">
                    <a:pos x="56" y="88"/>
                  </a:cxn>
                  <a:cxn ang="0">
                    <a:pos x="48" y="88"/>
                  </a:cxn>
                  <a:cxn ang="0">
                    <a:pos x="40" y="80"/>
                  </a:cxn>
                  <a:cxn ang="0">
                    <a:pos x="32" y="72"/>
                  </a:cxn>
                  <a:cxn ang="0">
                    <a:pos x="16" y="48"/>
                  </a:cxn>
                  <a:cxn ang="0">
                    <a:pos x="8" y="40"/>
                  </a:cxn>
                  <a:cxn ang="0">
                    <a:pos x="0" y="8"/>
                  </a:cxn>
                  <a:cxn ang="0">
                    <a:pos x="304" y="0"/>
                  </a:cxn>
                  <a:cxn ang="0">
                    <a:pos x="312" y="8"/>
                  </a:cxn>
                  <a:cxn ang="0">
                    <a:pos x="328" y="24"/>
                  </a:cxn>
                  <a:cxn ang="0">
                    <a:pos x="328" y="32"/>
                  </a:cxn>
                  <a:cxn ang="0">
                    <a:pos x="320" y="64"/>
                  </a:cxn>
                  <a:cxn ang="0">
                    <a:pos x="376" y="128"/>
                  </a:cxn>
                  <a:cxn ang="0">
                    <a:pos x="392" y="176"/>
                  </a:cxn>
                  <a:cxn ang="0">
                    <a:pos x="408" y="160"/>
                  </a:cxn>
                  <a:cxn ang="0">
                    <a:pos x="440" y="176"/>
                  </a:cxn>
                  <a:cxn ang="0">
                    <a:pos x="432" y="200"/>
                  </a:cxn>
                  <a:cxn ang="0">
                    <a:pos x="424" y="224"/>
                  </a:cxn>
                  <a:cxn ang="0">
                    <a:pos x="424" y="240"/>
                  </a:cxn>
                  <a:cxn ang="0">
                    <a:pos x="456" y="264"/>
                  </a:cxn>
                  <a:cxn ang="0">
                    <a:pos x="456" y="264"/>
                  </a:cxn>
                  <a:cxn ang="0">
                    <a:pos x="456" y="272"/>
                  </a:cxn>
                  <a:cxn ang="0">
                    <a:pos x="472" y="272"/>
                  </a:cxn>
                  <a:cxn ang="0">
                    <a:pos x="480" y="280"/>
                  </a:cxn>
                  <a:cxn ang="0">
                    <a:pos x="496" y="288"/>
                  </a:cxn>
                  <a:cxn ang="0">
                    <a:pos x="496" y="304"/>
                  </a:cxn>
                  <a:cxn ang="0">
                    <a:pos x="504" y="320"/>
                  </a:cxn>
                  <a:cxn ang="0">
                    <a:pos x="496" y="336"/>
                  </a:cxn>
                  <a:cxn ang="0">
                    <a:pos x="504" y="344"/>
                  </a:cxn>
                  <a:cxn ang="0">
                    <a:pos x="512" y="352"/>
                  </a:cxn>
                  <a:cxn ang="0">
                    <a:pos x="512" y="360"/>
                  </a:cxn>
                  <a:cxn ang="0">
                    <a:pos x="512" y="352"/>
                  </a:cxn>
                  <a:cxn ang="0">
                    <a:pos x="512" y="344"/>
                  </a:cxn>
                  <a:cxn ang="0">
                    <a:pos x="520" y="352"/>
                  </a:cxn>
                  <a:cxn ang="0">
                    <a:pos x="528" y="360"/>
                  </a:cxn>
                  <a:cxn ang="0">
                    <a:pos x="536" y="368"/>
                  </a:cxn>
                  <a:cxn ang="0">
                    <a:pos x="528" y="368"/>
                  </a:cxn>
                  <a:cxn ang="0">
                    <a:pos x="528" y="400"/>
                  </a:cxn>
                  <a:cxn ang="0">
                    <a:pos x="520" y="400"/>
                  </a:cxn>
                  <a:cxn ang="0">
                    <a:pos x="504" y="408"/>
                  </a:cxn>
                  <a:cxn ang="0">
                    <a:pos x="496" y="432"/>
                  </a:cxn>
                  <a:cxn ang="0">
                    <a:pos x="496" y="440"/>
                  </a:cxn>
                  <a:cxn ang="0">
                    <a:pos x="488" y="440"/>
                  </a:cxn>
                  <a:cxn ang="0">
                    <a:pos x="496" y="448"/>
                  </a:cxn>
                  <a:cxn ang="0">
                    <a:pos x="496" y="448"/>
                  </a:cxn>
                  <a:cxn ang="0">
                    <a:pos x="488" y="464"/>
                  </a:cxn>
                  <a:cxn ang="0">
                    <a:pos x="440" y="464"/>
                  </a:cxn>
                  <a:cxn ang="0">
                    <a:pos x="440" y="464"/>
                  </a:cxn>
                  <a:cxn ang="0">
                    <a:pos x="456" y="432"/>
                  </a:cxn>
                  <a:cxn ang="0">
                    <a:pos x="448" y="416"/>
                  </a:cxn>
                  <a:cxn ang="0">
                    <a:pos x="440" y="416"/>
                  </a:cxn>
                  <a:cxn ang="0">
                    <a:pos x="96" y="432"/>
                  </a:cxn>
                </a:cxnLst>
                <a:rect l="0" t="0" r="r" b="b"/>
                <a:pathLst>
                  <a:path w="536" h="464">
                    <a:moveTo>
                      <a:pt x="96" y="432"/>
                    </a:moveTo>
                    <a:lnTo>
                      <a:pt x="88" y="376"/>
                    </a:lnTo>
                    <a:lnTo>
                      <a:pt x="88" y="160"/>
                    </a:lnTo>
                    <a:lnTo>
                      <a:pt x="88" y="160"/>
                    </a:lnTo>
                    <a:lnTo>
                      <a:pt x="72" y="160"/>
                    </a:lnTo>
                    <a:lnTo>
                      <a:pt x="72" y="160"/>
                    </a:lnTo>
                    <a:lnTo>
                      <a:pt x="64" y="144"/>
                    </a:lnTo>
                    <a:lnTo>
                      <a:pt x="64" y="144"/>
                    </a:lnTo>
                    <a:lnTo>
                      <a:pt x="64" y="136"/>
                    </a:lnTo>
                    <a:lnTo>
                      <a:pt x="64" y="128"/>
                    </a:lnTo>
                    <a:lnTo>
                      <a:pt x="48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64" y="104"/>
                    </a:lnTo>
                    <a:lnTo>
                      <a:pt x="64" y="96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56" y="80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24" y="72"/>
                    </a:lnTo>
                    <a:lnTo>
                      <a:pt x="32" y="72"/>
                    </a:lnTo>
                    <a:lnTo>
                      <a:pt x="16" y="48"/>
                    </a:lnTo>
                    <a:lnTo>
                      <a:pt x="16" y="48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32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304" y="0"/>
                    </a:lnTo>
                    <a:lnTo>
                      <a:pt x="304" y="0"/>
                    </a:lnTo>
                    <a:lnTo>
                      <a:pt x="312" y="8"/>
                    </a:lnTo>
                    <a:lnTo>
                      <a:pt x="328" y="24"/>
                    </a:lnTo>
                    <a:lnTo>
                      <a:pt x="328" y="24"/>
                    </a:lnTo>
                    <a:lnTo>
                      <a:pt x="328" y="24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20" y="64"/>
                    </a:lnTo>
                    <a:lnTo>
                      <a:pt x="344" y="104"/>
                    </a:lnTo>
                    <a:lnTo>
                      <a:pt x="376" y="128"/>
                    </a:lnTo>
                    <a:lnTo>
                      <a:pt x="392" y="136"/>
                    </a:lnTo>
                    <a:lnTo>
                      <a:pt x="392" y="176"/>
                    </a:lnTo>
                    <a:lnTo>
                      <a:pt x="408" y="176"/>
                    </a:lnTo>
                    <a:lnTo>
                      <a:pt x="408" y="160"/>
                    </a:lnTo>
                    <a:lnTo>
                      <a:pt x="424" y="168"/>
                    </a:lnTo>
                    <a:lnTo>
                      <a:pt x="440" y="176"/>
                    </a:lnTo>
                    <a:lnTo>
                      <a:pt x="440" y="184"/>
                    </a:lnTo>
                    <a:lnTo>
                      <a:pt x="432" y="200"/>
                    </a:lnTo>
                    <a:lnTo>
                      <a:pt x="432" y="216"/>
                    </a:lnTo>
                    <a:lnTo>
                      <a:pt x="424" y="224"/>
                    </a:lnTo>
                    <a:lnTo>
                      <a:pt x="424" y="224"/>
                    </a:lnTo>
                    <a:lnTo>
                      <a:pt x="424" y="240"/>
                    </a:lnTo>
                    <a:lnTo>
                      <a:pt x="432" y="256"/>
                    </a:lnTo>
                    <a:lnTo>
                      <a:pt x="456" y="264"/>
                    </a:lnTo>
                    <a:lnTo>
                      <a:pt x="456" y="264"/>
                    </a:lnTo>
                    <a:lnTo>
                      <a:pt x="456" y="264"/>
                    </a:lnTo>
                    <a:lnTo>
                      <a:pt x="456" y="272"/>
                    </a:lnTo>
                    <a:lnTo>
                      <a:pt x="456" y="272"/>
                    </a:lnTo>
                    <a:lnTo>
                      <a:pt x="472" y="272"/>
                    </a:lnTo>
                    <a:lnTo>
                      <a:pt x="472" y="272"/>
                    </a:lnTo>
                    <a:lnTo>
                      <a:pt x="480" y="280"/>
                    </a:lnTo>
                    <a:lnTo>
                      <a:pt x="480" y="280"/>
                    </a:lnTo>
                    <a:lnTo>
                      <a:pt x="496" y="288"/>
                    </a:lnTo>
                    <a:lnTo>
                      <a:pt x="496" y="288"/>
                    </a:lnTo>
                    <a:lnTo>
                      <a:pt x="496" y="304"/>
                    </a:lnTo>
                    <a:lnTo>
                      <a:pt x="496" y="304"/>
                    </a:lnTo>
                    <a:lnTo>
                      <a:pt x="504" y="320"/>
                    </a:lnTo>
                    <a:lnTo>
                      <a:pt x="504" y="320"/>
                    </a:lnTo>
                    <a:lnTo>
                      <a:pt x="496" y="328"/>
                    </a:lnTo>
                    <a:lnTo>
                      <a:pt x="496" y="336"/>
                    </a:lnTo>
                    <a:lnTo>
                      <a:pt x="496" y="336"/>
                    </a:lnTo>
                    <a:lnTo>
                      <a:pt x="504" y="344"/>
                    </a:lnTo>
                    <a:lnTo>
                      <a:pt x="504" y="344"/>
                    </a:lnTo>
                    <a:lnTo>
                      <a:pt x="512" y="352"/>
                    </a:lnTo>
                    <a:lnTo>
                      <a:pt x="512" y="352"/>
                    </a:lnTo>
                    <a:lnTo>
                      <a:pt x="512" y="360"/>
                    </a:lnTo>
                    <a:lnTo>
                      <a:pt x="512" y="360"/>
                    </a:lnTo>
                    <a:lnTo>
                      <a:pt x="512" y="352"/>
                    </a:lnTo>
                    <a:lnTo>
                      <a:pt x="512" y="352"/>
                    </a:lnTo>
                    <a:lnTo>
                      <a:pt x="512" y="344"/>
                    </a:lnTo>
                    <a:lnTo>
                      <a:pt x="520" y="344"/>
                    </a:lnTo>
                    <a:lnTo>
                      <a:pt x="520" y="352"/>
                    </a:lnTo>
                    <a:lnTo>
                      <a:pt x="520" y="352"/>
                    </a:lnTo>
                    <a:lnTo>
                      <a:pt x="528" y="360"/>
                    </a:lnTo>
                    <a:lnTo>
                      <a:pt x="528" y="360"/>
                    </a:lnTo>
                    <a:lnTo>
                      <a:pt x="536" y="368"/>
                    </a:lnTo>
                    <a:lnTo>
                      <a:pt x="536" y="368"/>
                    </a:lnTo>
                    <a:lnTo>
                      <a:pt x="528" y="368"/>
                    </a:lnTo>
                    <a:lnTo>
                      <a:pt x="528" y="368"/>
                    </a:lnTo>
                    <a:lnTo>
                      <a:pt x="528" y="400"/>
                    </a:lnTo>
                    <a:lnTo>
                      <a:pt x="528" y="400"/>
                    </a:lnTo>
                    <a:lnTo>
                      <a:pt x="520" y="400"/>
                    </a:lnTo>
                    <a:lnTo>
                      <a:pt x="520" y="400"/>
                    </a:lnTo>
                    <a:lnTo>
                      <a:pt x="504" y="408"/>
                    </a:lnTo>
                    <a:lnTo>
                      <a:pt x="504" y="408"/>
                    </a:lnTo>
                    <a:lnTo>
                      <a:pt x="496" y="432"/>
                    </a:lnTo>
                    <a:lnTo>
                      <a:pt x="496" y="432"/>
                    </a:lnTo>
                    <a:lnTo>
                      <a:pt x="496" y="440"/>
                    </a:lnTo>
                    <a:lnTo>
                      <a:pt x="488" y="440"/>
                    </a:lnTo>
                    <a:lnTo>
                      <a:pt x="488" y="440"/>
                    </a:lnTo>
                    <a:lnTo>
                      <a:pt x="496" y="440"/>
                    </a:lnTo>
                    <a:lnTo>
                      <a:pt x="496" y="448"/>
                    </a:lnTo>
                    <a:lnTo>
                      <a:pt x="504" y="448"/>
                    </a:lnTo>
                    <a:lnTo>
                      <a:pt x="496" y="448"/>
                    </a:lnTo>
                    <a:lnTo>
                      <a:pt x="496" y="448"/>
                    </a:lnTo>
                    <a:lnTo>
                      <a:pt x="488" y="464"/>
                    </a:lnTo>
                    <a:lnTo>
                      <a:pt x="488" y="464"/>
                    </a:lnTo>
                    <a:lnTo>
                      <a:pt x="440" y="464"/>
                    </a:lnTo>
                    <a:lnTo>
                      <a:pt x="440" y="464"/>
                    </a:lnTo>
                    <a:lnTo>
                      <a:pt x="440" y="464"/>
                    </a:lnTo>
                    <a:lnTo>
                      <a:pt x="448" y="440"/>
                    </a:lnTo>
                    <a:lnTo>
                      <a:pt x="456" y="432"/>
                    </a:lnTo>
                    <a:lnTo>
                      <a:pt x="456" y="424"/>
                    </a:lnTo>
                    <a:lnTo>
                      <a:pt x="448" y="416"/>
                    </a:lnTo>
                    <a:lnTo>
                      <a:pt x="440" y="416"/>
                    </a:lnTo>
                    <a:lnTo>
                      <a:pt x="440" y="416"/>
                    </a:lnTo>
                    <a:lnTo>
                      <a:pt x="440" y="416"/>
                    </a:lnTo>
                    <a:lnTo>
                      <a:pt x="96" y="432"/>
                    </a:lnTo>
                    <a:lnTo>
                      <a:pt x="96" y="432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8" name="Freeform 44">
                <a:extLst>
                  <a:ext uri="{FF2B5EF4-FFF2-40B4-BE49-F238E27FC236}">
                    <a16:creationId xmlns:a16="http://schemas.microsoft.com/office/drawing/2014/main" id="{7249A99B-1DC1-439B-80D6-26EA4D2D0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2456" y="830958"/>
                <a:ext cx="783701" cy="858459"/>
              </a:xfrm>
              <a:custGeom>
                <a:avLst/>
                <a:gdLst/>
                <a:ahLst/>
                <a:cxnLst>
                  <a:cxn ang="0">
                    <a:pos x="160" y="440"/>
                  </a:cxn>
                  <a:cxn ang="0">
                    <a:pos x="144" y="432"/>
                  </a:cxn>
                  <a:cxn ang="0">
                    <a:pos x="136" y="400"/>
                  </a:cxn>
                  <a:cxn ang="0">
                    <a:pos x="136" y="376"/>
                  </a:cxn>
                  <a:cxn ang="0">
                    <a:pos x="128" y="352"/>
                  </a:cxn>
                  <a:cxn ang="0">
                    <a:pos x="128" y="344"/>
                  </a:cxn>
                  <a:cxn ang="0">
                    <a:pos x="72" y="280"/>
                  </a:cxn>
                  <a:cxn ang="0">
                    <a:pos x="48" y="256"/>
                  </a:cxn>
                  <a:cxn ang="0">
                    <a:pos x="40" y="248"/>
                  </a:cxn>
                  <a:cxn ang="0">
                    <a:pos x="32" y="248"/>
                  </a:cxn>
                  <a:cxn ang="0">
                    <a:pos x="8" y="232"/>
                  </a:cxn>
                  <a:cxn ang="0">
                    <a:pos x="16" y="216"/>
                  </a:cxn>
                  <a:cxn ang="0">
                    <a:pos x="8" y="192"/>
                  </a:cxn>
                  <a:cxn ang="0">
                    <a:pos x="16" y="160"/>
                  </a:cxn>
                  <a:cxn ang="0">
                    <a:pos x="8" y="152"/>
                  </a:cxn>
                  <a:cxn ang="0">
                    <a:pos x="0" y="136"/>
                  </a:cxn>
                  <a:cxn ang="0">
                    <a:pos x="8" y="120"/>
                  </a:cxn>
                  <a:cxn ang="0">
                    <a:pos x="40" y="96"/>
                  </a:cxn>
                  <a:cxn ang="0">
                    <a:pos x="40" y="32"/>
                  </a:cxn>
                  <a:cxn ang="0">
                    <a:pos x="56" y="24"/>
                  </a:cxn>
                  <a:cxn ang="0">
                    <a:pos x="88" y="24"/>
                  </a:cxn>
                  <a:cxn ang="0">
                    <a:pos x="96" y="24"/>
                  </a:cxn>
                  <a:cxn ang="0">
                    <a:pos x="136" y="0"/>
                  </a:cxn>
                  <a:cxn ang="0">
                    <a:pos x="144" y="8"/>
                  </a:cxn>
                  <a:cxn ang="0">
                    <a:pos x="136" y="32"/>
                  </a:cxn>
                  <a:cxn ang="0">
                    <a:pos x="136" y="40"/>
                  </a:cxn>
                  <a:cxn ang="0">
                    <a:pos x="152" y="32"/>
                  </a:cxn>
                  <a:cxn ang="0">
                    <a:pos x="168" y="40"/>
                  </a:cxn>
                  <a:cxn ang="0">
                    <a:pos x="192" y="56"/>
                  </a:cxn>
                  <a:cxn ang="0">
                    <a:pos x="272" y="72"/>
                  </a:cxn>
                  <a:cxn ang="0">
                    <a:pos x="328" y="96"/>
                  </a:cxn>
                  <a:cxn ang="0">
                    <a:pos x="336" y="104"/>
                  </a:cxn>
                  <a:cxn ang="0">
                    <a:pos x="360" y="136"/>
                  </a:cxn>
                  <a:cxn ang="0">
                    <a:pos x="352" y="152"/>
                  </a:cxn>
                  <a:cxn ang="0">
                    <a:pos x="368" y="160"/>
                  </a:cxn>
                  <a:cxn ang="0">
                    <a:pos x="376" y="176"/>
                  </a:cxn>
                  <a:cxn ang="0">
                    <a:pos x="368" y="184"/>
                  </a:cxn>
                  <a:cxn ang="0">
                    <a:pos x="360" y="208"/>
                  </a:cxn>
                  <a:cxn ang="0">
                    <a:pos x="352" y="232"/>
                  </a:cxn>
                  <a:cxn ang="0">
                    <a:pos x="368" y="224"/>
                  </a:cxn>
                  <a:cxn ang="0">
                    <a:pos x="376" y="208"/>
                  </a:cxn>
                  <a:cxn ang="0">
                    <a:pos x="392" y="192"/>
                  </a:cxn>
                  <a:cxn ang="0">
                    <a:pos x="400" y="160"/>
                  </a:cxn>
                  <a:cxn ang="0">
                    <a:pos x="416" y="152"/>
                  </a:cxn>
                  <a:cxn ang="0">
                    <a:pos x="416" y="160"/>
                  </a:cxn>
                  <a:cxn ang="0">
                    <a:pos x="416" y="176"/>
                  </a:cxn>
                  <a:cxn ang="0">
                    <a:pos x="408" y="192"/>
                  </a:cxn>
                  <a:cxn ang="0">
                    <a:pos x="392" y="256"/>
                  </a:cxn>
                  <a:cxn ang="0">
                    <a:pos x="384" y="272"/>
                  </a:cxn>
                  <a:cxn ang="0">
                    <a:pos x="384" y="320"/>
                  </a:cxn>
                  <a:cxn ang="0">
                    <a:pos x="376" y="352"/>
                  </a:cxn>
                  <a:cxn ang="0">
                    <a:pos x="384" y="400"/>
                  </a:cxn>
                  <a:cxn ang="0">
                    <a:pos x="384" y="432"/>
                  </a:cxn>
                  <a:cxn ang="0">
                    <a:pos x="176" y="456"/>
                  </a:cxn>
                </a:cxnLst>
                <a:rect l="0" t="0" r="r" b="b"/>
                <a:pathLst>
                  <a:path w="416" h="456">
                    <a:moveTo>
                      <a:pt x="176" y="448"/>
                    </a:moveTo>
                    <a:lnTo>
                      <a:pt x="168" y="440"/>
                    </a:lnTo>
                    <a:lnTo>
                      <a:pt x="160" y="440"/>
                    </a:lnTo>
                    <a:lnTo>
                      <a:pt x="144" y="432"/>
                    </a:lnTo>
                    <a:lnTo>
                      <a:pt x="144" y="432"/>
                    </a:lnTo>
                    <a:lnTo>
                      <a:pt x="144" y="432"/>
                    </a:lnTo>
                    <a:lnTo>
                      <a:pt x="144" y="424"/>
                    </a:lnTo>
                    <a:lnTo>
                      <a:pt x="136" y="408"/>
                    </a:lnTo>
                    <a:lnTo>
                      <a:pt x="136" y="400"/>
                    </a:lnTo>
                    <a:lnTo>
                      <a:pt x="136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36" y="368"/>
                    </a:lnTo>
                    <a:lnTo>
                      <a:pt x="136" y="368"/>
                    </a:lnTo>
                    <a:lnTo>
                      <a:pt x="128" y="352"/>
                    </a:lnTo>
                    <a:lnTo>
                      <a:pt x="128" y="352"/>
                    </a:lnTo>
                    <a:lnTo>
                      <a:pt x="128" y="352"/>
                    </a:lnTo>
                    <a:lnTo>
                      <a:pt x="128" y="344"/>
                    </a:lnTo>
                    <a:lnTo>
                      <a:pt x="120" y="312"/>
                    </a:lnTo>
                    <a:lnTo>
                      <a:pt x="96" y="304"/>
                    </a:lnTo>
                    <a:lnTo>
                      <a:pt x="72" y="280"/>
                    </a:lnTo>
                    <a:lnTo>
                      <a:pt x="72" y="264"/>
                    </a:lnTo>
                    <a:lnTo>
                      <a:pt x="72" y="264"/>
                    </a:lnTo>
                    <a:lnTo>
                      <a:pt x="48" y="256"/>
                    </a:lnTo>
                    <a:lnTo>
                      <a:pt x="48" y="256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8" y="184"/>
                    </a:lnTo>
                    <a:lnTo>
                      <a:pt x="16" y="160"/>
                    </a:lnTo>
                    <a:lnTo>
                      <a:pt x="16" y="160"/>
                    </a:lnTo>
                    <a:lnTo>
                      <a:pt x="16" y="160"/>
                    </a:lnTo>
                    <a:lnTo>
                      <a:pt x="8" y="152"/>
                    </a:lnTo>
                    <a:lnTo>
                      <a:pt x="8" y="152"/>
                    </a:lnTo>
                    <a:lnTo>
                      <a:pt x="0" y="152"/>
                    </a:lnTo>
                    <a:lnTo>
                      <a:pt x="0" y="152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0" y="128"/>
                    </a:lnTo>
                    <a:lnTo>
                      <a:pt x="8" y="120"/>
                    </a:lnTo>
                    <a:lnTo>
                      <a:pt x="32" y="104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40"/>
                    </a:lnTo>
                    <a:lnTo>
                      <a:pt x="32" y="40"/>
                    </a:lnTo>
                    <a:lnTo>
                      <a:pt x="40" y="32"/>
                    </a:lnTo>
                    <a:lnTo>
                      <a:pt x="48" y="24"/>
                    </a:lnTo>
                    <a:lnTo>
                      <a:pt x="48" y="24"/>
                    </a:lnTo>
                    <a:lnTo>
                      <a:pt x="56" y="24"/>
                    </a:lnTo>
                    <a:lnTo>
                      <a:pt x="64" y="32"/>
                    </a:lnTo>
                    <a:lnTo>
                      <a:pt x="72" y="3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112" y="16"/>
                    </a:lnTo>
                    <a:lnTo>
                      <a:pt x="128" y="8"/>
                    </a:lnTo>
                    <a:lnTo>
                      <a:pt x="136" y="0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36" y="16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52" y="32"/>
                    </a:lnTo>
                    <a:lnTo>
                      <a:pt x="152" y="32"/>
                    </a:lnTo>
                    <a:lnTo>
                      <a:pt x="168" y="40"/>
                    </a:lnTo>
                    <a:lnTo>
                      <a:pt x="168" y="40"/>
                    </a:lnTo>
                    <a:lnTo>
                      <a:pt x="168" y="40"/>
                    </a:lnTo>
                    <a:lnTo>
                      <a:pt x="184" y="40"/>
                    </a:lnTo>
                    <a:lnTo>
                      <a:pt x="192" y="56"/>
                    </a:lnTo>
                    <a:lnTo>
                      <a:pt x="192" y="64"/>
                    </a:lnTo>
                    <a:lnTo>
                      <a:pt x="224" y="64"/>
                    </a:lnTo>
                    <a:lnTo>
                      <a:pt x="272" y="72"/>
                    </a:lnTo>
                    <a:lnTo>
                      <a:pt x="280" y="88"/>
                    </a:lnTo>
                    <a:lnTo>
                      <a:pt x="280" y="88"/>
                    </a:lnTo>
                    <a:lnTo>
                      <a:pt x="328" y="96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36" y="104"/>
                    </a:lnTo>
                    <a:lnTo>
                      <a:pt x="344" y="104"/>
                    </a:lnTo>
                    <a:lnTo>
                      <a:pt x="360" y="112"/>
                    </a:lnTo>
                    <a:lnTo>
                      <a:pt x="360" y="136"/>
                    </a:lnTo>
                    <a:lnTo>
                      <a:pt x="352" y="144"/>
                    </a:lnTo>
                    <a:lnTo>
                      <a:pt x="352" y="152"/>
                    </a:lnTo>
                    <a:lnTo>
                      <a:pt x="352" y="152"/>
                    </a:lnTo>
                    <a:lnTo>
                      <a:pt x="368" y="152"/>
                    </a:lnTo>
                    <a:lnTo>
                      <a:pt x="368" y="152"/>
                    </a:lnTo>
                    <a:lnTo>
                      <a:pt x="368" y="160"/>
                    </a:lnTo>
                    <a:lnTo>
                      <a:pt x="368" y="176"/>
                    </a:lnTo>
                    <a:lnTo>
                      <a:pt x="376" y="176"/>
                    </a:lnTo>
                    <a:lnTo>
                      <a:pt x="376" y="176"/>
                    </a:lnTo>
                    <a:lnTo>
                      <a:pt x="376" y="176"/>
                    </a:lnTo>
                    <a:lnTo>
                      <a:pt x="376" y="176"/>
                    </a:lnTo>
                    <a:lnTo>
                      <a:pt x="368" y="184"/>
                    </a:lnTo>
                    <a:lnTo>
                      <a:pt x="360" y="192"/>
                    </a:lnTo>
                    <a:lnTo>
                      <a:pt x="360" y="200"/>
                    </a:lnTo>
                    <a:lnTo>
                      <a:pt x="360" y="208"/>
                    </a:lnTo>
                    <a:lnTo>
                      <a:pt x="352" y="216"/>
                    </a:lnTo>
                    <a:lnTo>
                      <a:pt x="352" y="232"/>
                    </a:lnTo>
                    <a:lnTo>
                      <a:pt x="352" y="232"/>
                    </a:lnTo>
                    <a:lnTo>
                      <a:pt x="352" y="232"/>
                    </a:lnTo>
                    <a:lnTo>
                      <a:pt x="360" y="232"/>
                    </a:lnTo>
                    <a:lnTo>
                      <a:pt x="368" y="224"/>
                    </a:lnTo>
                    <a:lnTo>
                      <a:pt x="376" y="216"/>
                    </a:lnTo>
                    <a:lnTo>
                      <a:pt x="376" y="216"/>
                    </a:lnTo>
                    <a:lnTo>
                      <a:pt x="376" y="208"/>
                    </a:lnTo>
                    <a:lnTo>
                      <a:pt x="384" y="192"/>
                    </a:lnTo>
                    <a:lnTo>
                      <a:pt x="392" y="192"/>
                    </a:lnTo>
                    <a:lnTo>
                      <a:pt x="392" y="192"/>
                    </a:lnTo>
                    <a:lnTo>
                      <a:pt x="392" y="184"/>
                    </a:lnTo>
                    <a:lnTo>
                      <a:pt x="392" y="176"/>
                    </a:lnTo>
                    <a:lnTo>
                      <a:pt x="400" y="160"/>
                    </a:lnTo>
                    <a:lnTo>
                      <a:pt x="416" y="152"/>
                    </a:lnTo>
                    <a:lnTo>
                      <a:pt x="416" y="152"/>
                    </a:lnTo>
                    <a:lnTo>
                      <a:pt x="416" y="152"/>
                    </a:lnTo>
                    <a:lnTo>
                      <a:pt x="416" y="152"/>
                    </a:lnTo>
                    <a:lnTo>
                      <a:pt x="416" y="160"/>
                    </a:lnTo>
                    <a:lnTo>
                      <a:pt x="416" y="160"/>
                    </a:lnTo>
                    <a:lnTo>
                      <a:pt x="416" y="168"/>
                    </a:lnTo>
                    <a:lnTo>
                      <a:pt x="416" y="168"/>
                    </a:lnTo>
                    <a:lnTo>
                      <a:pt x="416" y="176"/>
                    </a:lnTo>
                    <a:lnTo>
                      <a:pt x="408" y="184"/>
                    </a:lnTo>
                    <a:lnTo>
                      <a:pt x="408" y="192"/>
                    </a:lnTo>
                    <a:lnTo>
                      <a:pt x="408" y="192"/>
                    </a:lnTo>
                    <a:lnTo>
                      <a:pt x="408" y="200"/>
                    </a:lnTo>
                    <a:lnTo>
                      <a:pt x="392" y="232"/>
                    </a:lnTo>
                    <a:lnTo>
                      <a:pt x="392" y="256"/>
                    </a:lnTo>
                    <a:lnTo>
                      <a:pt x="392" y="264"/>
                    </a:lnTo>
                    <a:lnTo>
                      <a:pt x="392" y="264"/>
                    </a:lnTo>
                    <a:lnTo>
                      <a:pt x="384" y="272"/>
                    </a:lnTo>
                    <a:lnTo>
                      <a:pt x="376" y="288"/>
                    </a:lnTo>
                    <a:lnTo>
                      <a:pt x="384" y="304"/>
                    </a:lnTo>
                    <a:lnTo>
                      <a:pt x="384" y="320"/>
                    </a:lnTo>
                    <a:lnTo>
                      <a:pt x="384" y="320"/>
                    </a:lnTo>
                    <a:lnTo>
                      <a:pt x="376" y="328"/>
                    </a:lnTo>
                    <a:lnTo>
                      <a:pt x="376" y="352"/>
                    </a:lnTo>
                    <a:lnTo>
                      <a:pt x="376" y="384"/>
                    </a:lnTo>
                    <a:lnTo>
                      <a:pt x="384" y="400"/>
                    </a:lnTo>
                    <a:lnTo>
                      <a:pt x="384" y="400"/>
                    </a:lnTo>
                    <a:lnTo>
                      <a:pt x="384" y="408"/>
                    </a:lnTo>
                    <a:lnTo>
                      <a:pt x="384" y="416"/>
                    </a:lnTo>
                    <a:lnTo>
                      <a:pt x="384" y="432"/>
                    </a:lnTo>
                    <a:lnTo>
                      <a:pt x="384" y="440"/>
                    </a:lnTo>
                    <a:lnTo>
                      <a:pt x="384" y="440"/>
                    </a:lnTo>
                    <a:lnTo>
                      <a:pt x="176" y="456"/>
                    </a:lnTo>
                    <a:lnTo>
                      <a:pt x="176" y="456"/>
                    </a:lnTo>
                    <a:lnTo>
                      <a:pt x="176" y="448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39" name="Freeform 45">
                <a:extLst>
                  <a:ext uri="{FF2B5EF4-FFF2-40B4-BE49-F238E27FC236}">
                    <a16:creationId xmlns:a16="http://schemas.microsoft.com/office/drawing/2014/main" id="{7E86B5E7-3979-4B5E-BCCD-949BA1188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8334" y="1657985"/>
                <a:ext cx="602999" cy="1072583"/>
              </a:xfrm>
              <a:custGeom>
                <a:avLst/>
                <a:gdLst/>
                <a:ahLst/>
                <a:cxnLst>
                  <a:cxn ang="0">
                    <a:pos x="240" y="544"/>
                  </a:cxn>
                  <a:cxn ang="0">
                    <a:pos x="264" y="544"/>
                  </a:cxn>
                  <a:cxn ang="0">
                    <a:pos x="256" y="520"/>
                  </a:cxn>
                  <a:cxn ang="0">
                    <a:pos x="288" y="504"/>
                  </a:cxn>
                  <a:cxn ang="0">
                    <a:pos x="280" y="496"/>
                  </a:cxn>
                  <a:cxn ang="0">
                    <a:pos x="288" y="480"/>
                  </a:cxn>
                  <a:cxn ang="0">
                    <a:pos x="288" y="464"/>
                  </a:cxn>
                  <a:cxn ang="0">
                    <a:pos x="296" y="448"/>
                  </a:cxn>
                  <a:cxn ang="0">
                    <a:pos x="304" y="424"/>
                  </a:cxn>
                  <a:cxn ang="0">
                    <a:pos x="320" y="384"/>
                  </a:cxn>
                  <a:cxn ang="0">
                    <a:pos x="320" y="344"/>
                  </a:cxn>
                  <a:cxn ang="0">
                    <a:pos x="312" y="320"/>
                  </a:cxn>
                  <a:cxn ang="0">
                    <a:pos x="296" y="72"/>
                  </a:cxn>
                  <a:cxn ang="0">
                    <a:pos x="280" y="56"/>
                  </a:cxn>
                  <a:cxn ang="0">
                    <a:pos x="280" y="40"/>
                  </a:cxn>
                  <a:cxn ang="0">
                    <a:pos x="264" y="8"/>
                  </a:cxn>
                  <a:cxn ang="0">
                    <a:pos x="56" y="16"/>
                  </a:cxn>
                  <a:cxn ang="0">
                    <a:pos x="72" y="32"/>
                  </a:cxn>
                  <a:cxn ang="0">
                    <a:pos x="72" y="40"/>
                  </a:cxn>
                  <a:cxn ang="0">
                    <a:pos x="96" y="48"/>
                  </a:cxn>
                  <a:cxn ang="0">
                    <a:pos x="88" y="88"/>
                  </a:cxn>
                  <a:cxn ang="0">
                    <a:pos x="80" y="96"/>
                  </a:cxn>
                  <a:cxn ang="0">
                    <a:pos x="64" y="112"/>
                  </a:cxn>
                  <a:cxn ang="0">
                    <a:pos x="32" y="128"/>
                  </a:cxn>
                  <a:cxn ang="0">
                    <a:pos x="40" y="168"/>
                  </a:cxn>
                  <a:cxn ang="0">
                    <a:pos x="32" y="192"/>
                  </a:cxn>
                  <a:cxn ang="0">
                    <a:pos x="8" y="208"/>
                  </a:cxn>
                  <a:cxn ang="0">
                    <a:pos x="16" y="224"/>
                  </a:cxn>
                  <a:cxn ang="0">
                    <a:pos x="8" y="232"/>
                  </a:cxn>
                  <a:cxn ang="0">
                    <a:pos x="0" y="248"/>
                  </a:cxn>
                  <a:cxn ang="0">
                    <a:pos x="56" y="336"/>
                  </a:cxn>
                  <a:cxn ang="0">
                    <a:pos x="88" y="384"/>
                  </a:cxn>
                  <a:cxn ang="0">
                    <a:pos x="120" y="384"/>
                  </a:cxn>
                  <a:cxn ang="0">
                    <a:pos x="112" y="424"/>
                  </a:cxn>
                  <a:cxn ang="0">
                    <a:pos x="104" y="448"/>
                  </a:cxn>
                  <a:cxn ang="0">
                    <a:pos x="136" y="472"/>
                  </a:cxn>
                  <a:cxn ang="0">
                    <a:pos x="136" y="480"/>
                  </a:cxn>
                  <a:cxn ang="0">
                    <a:pos x="160" y="488"/>
                  </a:cxn>
                  <a:cxn ang="0">
                    <a:pos x="176" y="496"/>
                  </a:cxn>
                  <a:cxn ang="0">
                    <a:pos x="184" y="528"/>
                  </a:cxn>
                  <a:cxn ang="0">
                    <a:pos x="176" y="544"/>
                  </a:cxn>
                  <a:cxn ang="0">
                    <a:pos x="184" y="552"/>
                  </a:cxn>
                  <a:cxn ang="0">
                    <a:pos x="192" y="568"/>
                  </a:cxn>
                  <a:cxn ang="0">
                    <a:pos x="192" y="560"/>
                  </a:cxn>
                  <a:cxn ang="0">
                    <a:pos x="200" y="560"/>
                  </a:cxn>
                  <a:cxn ang="0">
                    <a:pos x="208" y="552"/>
                  </a:cxn>
                </a:cxnLst>
                <a:rect l="0" t="0" r="r" b="b"/>
                <a:pathLst>
                  <a:path w="320" h="568">
                    <a:moveTo>
                      <a:pt x="216" y="544"/>
                    </a:moveTo>
                    <a:lnTo>
                      <a:pt x="232" y="544"/>
                    </a:lnTo>
                    <a:lnTo>
                      <a:pt x="240" y="544"/>
                    </a:lnTo>
                    <a:lnTo>
                      <a:pt x="256" y="552"/>
                    </a:lnTo>
                    <a:lnTo>
                      <a:pt x="264" y="552"/>
                    </a:lnTo>
                    <a:lnTo>
                      <a:pt x="264" y="544"/>
                    </a:lnTo>
                    <a:lnTo>
                      <a:pt x="264" y="544"/>
                    </a:lnTo>
                    <a:lnTo>
                      <a:pt x="256" y="536"/>
                    </a:lnTo>
                    <a:lnTo>
                      <a:pt x="256" y="520"/>
                    </a:lnTo>
                    <a:lnTo>
                      <a:pt x="272" y="512"/>
                    </a:lnTo>
                    <a:lnTo>
                      <a:pt x="288" y="512"/>
                    </a:lnTo>
                    <a:lnTo>
                      <a:pt x="288" y="504"/>
                    </a:lnTo>
                    <a:lnTo>
                      <a:pt x="288" y="504"/>
                    </a:lnTo>
                    <a:lnTo>
                      <a:pt x="280" y="496"/>
                    </a:lnTo>
                    <a:lnTo>
                      <a:pt x="280" y="496"/>
                    </a:lnTo>
                    <a:lnTo>
                      <a:pt x="288" y="488"/>
                    </a:lnTo>
                    <a:lnTo>
                      <a:pt x="288" y="488"/>
                    </a:lnTo>
                    <a:lnTo>
                      <a:pt x="288" y="480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88" y="464"/>
                    </a:lnTo>
                    <a:lnTo>
                      <a:pt x="288" y="456"/>
                    </a:lnTo>
                    <a:lnTo>
                      <a:pt x="296" y="456"/>
                    </a:lnTo>
                    <a:lnTo>
                      <a:pt x="296" y="448"/>
                    </a:lnTo>
                    <a:lnTo>
                      <a:pt x="296" y="432"/>
                    </a:lnTo>
                    <a:lnTo>
                      <a:pt x="296" y="432"/>
                    </a:lnTo>
                    <a:lnTo>
                      <a:pt x="304" y="424"/>
                    </a:lnTo>
                    <a:lnTo>
                      <a:pt x="312" y="400"/>
                    </a:lnTo>
                    <a:lnTo>
                      <a:pt x="320" y="392"/>
                    </a:lnTo>
                    <a:lnTo>
                      <a:pt x="320" y="384"/>
                    </a:lnTo>
                    <a:lnTo>
                      <a:pt x="320" y="376"/>
                    </a:lnTo>
                    <a:lnTo>
                      <a:pt x="320" y="360"/>
                    </a:lnTo>
                    <a:lnTo>
                      <a:pt x="320" y="344"/>
                    </a:lnTo>
                    <a:lnTo>
                      <a:pt x="312" y="344"/>
                    </a:lnTo>
                    <a:lnTo>
                      <a:pt x="312" y="336"/>
                    </a:lnTo>
                    <a:lnTo>
                      <a:pt x="312" y="320"/>
                    </a:lnTo>
                    <a:lnTo>
                      <a:pt x="312" y="320"/>
                    </a:lnTo>
                    <a:lnTo>
                      <a:pt x="312" y="312"/>
                    </a:lnTo>
                    <a:lnTo>
                      <a:pt x="296" y="72"/>
                    </a:lnTo>
                    <a:lnTo>
                      <a:pt x="296" y="72"/>
                    </a:lnTo>
                    <a:lnTo>
                      <a:pt x="288" y="72"/>
                    </a:lnTo>
                    <a:lnTo>
                      <a:pt x="280" y="56"/>
                    </a:lnTo>
                    <a:lnTo>
                      <a:pt x="280" y="48"/>
                    </a:lnTo>
                    <a:lnTo>
                      <a:pt x="280" y="40"/>
                    </a:lnTo>
                    <a:lnTo>
                      <a:pt x="280" y="40"/>
                    </a:lnTo>
                    <a:lnTo>
                      <a:pt x="264" y="32"/>
                    </a:lnTo>
                    <a:lnTo>
                      <a:pt x="264" y="16"/>
                    </a:lnTo>
                    <a:lnTo>
                      <a:pt x="264" y="8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64" y="16"/>
                    </a:lnTo>
                    <a:lnTo>
                      <a:pt x="72" y="32"/>
                    </a:lnTo>
                    <a:lnTo>
                      <a:pt x="72" y="32"/>
                    </a:lnTo>
                    <a:lnTo>
                      <a:pt x="72" y="40"/>
                    </a:lnTo>
                    <a:lnTo>
                      <a:pt x="72" y="40"/>
                    </a:lnTo>
                    <a:lnTo>
                      <a:pt x="80" y="40"/>
                    </a:lnTo>
                    <a:lnTo>
                      <a:pt x="88" y="48"/>
                    </a:lnTo>
                    <a:lnTo>
                      <a:pt x="96" y="48"/>
                    </a:lnTo>
                    <a:lnTo>
                      <a:pt x="96" y="64"/>
                    </a:lnTo>
                    <a:lnTo>
                      <a:pt x="96" y="72"/>
                    </a:lnTo>
                    <a:lnTo>
                      <a:pt x="88" y="88"/>
                    </a:lnTo>
                    <a:lnTo>
                      <a:pt x="88" y="88"/>
                    </a:lnTo>
                    <a:lnTo>
                      <a:pt x="80" y="88"/>
                    </a:lnTo>
                    <a:lnTo>
                      <a:pt x="80" y="96"/>
                    </a:lnTo>
                    <a:lnTo>
                      <a:pt x="80" y="104"/>
                    </a:lnTo>
                    <a:lnTo>
                      <a:pt x="80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48" y="120"/>
                    </a:lnTo>
                    <a:lnTo>
                      <a:pt x="32" y="128"/>
                    </a:lnTo>
                    <a:lnTo>
                      <a:pt x="32" y="144"/>
                    </a:lnTo>
                    <a:lnTo>
                      <a:pt x="32" y="152"/>
                    </a:lnTo>
                    <a:lnTo>
                      <a:pt x="40" y="168"/>
                    </a:lnTo>
                    <a:lnTo>
                      <a:pt x="40" y="176"/>
                    </a:lnTo>
                    <a:lnTo>
                      <a:pt x="32" y="184"/>
                    </a:lnTo>
                    <a:lnTo>
                      <a:pt x="32" y="192"/>
                    </a:lnTo>
                    <a:lnTo>
                      <a:pt x="32" y="200"/>
                    </a:lnTo>
                    <a:lnTo>
                      <a:pt x="24" y="208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40"/>
                    </a:lnTo>
                    <a:lnTo>
                      <a:pt x="0" y="248"/>
                    </a:lnTo>
                    <a:lnTo>
                      <a:pt x="0" y="272"/>
                    </a:lnTo>
                    <a:lnTo>
                      <a:pt x="24" y="312"/>
                    </a:lnTo>
                    <a:lnTo>
                      <a:pt x="56" y="336"/>
                    </a:lnTo>
                    <a:lnTo>
                      <a:pt x="72" y="344"/>
                    </a:lnTo>
                    <a:lnTo>
                      <a:pt x="72" y="384"/>
                    </a:lnTo>
                    <a:lnTo>
                      <a:pt x="88" y="384"/>
                    </a:lnTo>
                    <a:lnTo>
                      <a:pt x="88" y="368"/>
                    </a:lnTo>
                    <a:lnTo>
                      <a:pt x="104" y="376"/>
                    </a:lnTo>
                    <a:lnTo>
                      <a:pt x="120" y="384"/>
                    </a:lnTo>
                    <a:lnTo>
                      <a:pt x="120" y="392"/>
                    </a:lnTo>
                    <a:lnTo>
                      <a:pt x="112" y="408"/>
                    </a:lnTo>
                    <a:lnTo>
                      <a:pt x="112" y="424"/>
                    </a:lnTo>
                    <a:lnTo>
                      <a:pt x="104" y="432"/>
                    </a:lnTo>
                    <a:lnTo>
                      <a:pt x="104" y="432"/>
                    </a:lnTo>
                    <a:lnTo>
                      <a:pt x="104" y="448"/>
                    </a:lnTo>
                    <a:lnTo>
                      <a:pt x="112" y="464"/>
                    </a:lnTo>
                    <a:lnTo>
                      <a:pt x="136" y="472"/>
                    </a:lnTo>
                    <a:lnTo>
                      <a:pt x="136" y="472"/>
                    </a:lnTo>
                    <a:lnTo>
                      <a:pt x="136" y="472"/>
                    </a:lnTo>
                    <a:lnTo>
                      <a:pt x="136" y="480"/>
                    </a:lnTo>
                    <a:lnTo>
                      <a:pt x="136" y="480"/>
                    </a:lnTo>
                    <a:lnTo>
                      <a:pt x="152" y="480"/>
                    </a:lnTo>
                    <a:lnTo>
                      <a:pt x="152" y="480"/>
                    </a:lnTo>
                    <a:lnTo>
                      <a:pt x="160" y="488"/>
                    </a:lnTo>
                    <a:lnTo>
                      <a:pt x="160" y="488"/>
                    </a:lnTo>
                    <a:lnTo>
                      <a:pt x="176" y="496"/>
                    </a:lnTo>
                    <a:lnTo>
                      <a:pt x="176" y="496"/>
                    </a:lnTo>
                    <a:lnTo>
                      <a:pt x="176" y="512"/>
                    </a:lnTo>
                    <a:lnTo>
                      <a:pt x="176" y="512"/>
                    </a:lnTo>
                    <a:lnTo>
                      <a:pt x="184" y="528"/>
                    </a:lnTo>
                    <a:lnTo>
                      <a:pt x="184" y="528"/>
                    </a:lnTo>
                    <a:lnTo>
                      <a:pt x="176" y="536"/>
                    </a:lnTo>
                    <a:lnTo>
                      <a:pt x="176" y="544"/>
                    </a:lnTo>
                    <a:lnTo>
                      <a:pt x="176" y="544"/>
                    </a:lnTo>
                    <a:lnTo>
                      <a:pt x="184" y="552"/>
                    </a:lnTo>
                    <a:lnTo>
                      <a:pt x="184" y="552"/>
                    </a:lnTo>
                    <a:lnTo>
                      <a:pt x="192" y="560"/>
                    </a:lnTo>
                    <a:lnTo>
                      <a:pt x="192" y="560"/>
                    </a:lnTo>
                    <a:lnTo>
                      <a:pt x="192" y="568"/>
                    </a:lnTo>
                    <a:lnTo>
                      <a:pt x="192" y="568"/>
                    </a:lnTo>
                    <a:lnTo>
                      <a:pt x="192" y="560"/>
                    </a:lnTo>
                    <a:lnTo>
                      <a:pt x="192" y="560"/>
                    </a:lnTo>
                    <a:lnTo>
                      <a:pt x="192" y="552"/>
                    </a:lnTo>
                    <a:lnTo>
                      <a:pt x="200" y="552"/>
                    </a:lnTo>
                    <a:lnTo>
                      <a:pt x="200" y="560"/>
                    </a:lnTo>
                    <a:lnTo>
                      <a:pt x="200" y="560"/>
                    </a:lnTo>
                    <a:lnTo>
                      <a:pt x="200" y="560"/>
                    </a:lnTo>
                    <a:lnTo>
                      <a:pt x="208" y="552"/>
                    </a:lnTo>
                    <a:lnTo>
                      <a:pt x="216" y="544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0" name="Freeform 46">
                <a:extLst>
                  <a:ext uri="{FF2B5EF4-FFF2-40B4-BE49-F238E27FC236}">
                    <a16:creationId xmlns:a16="http://schemas.microsoft.com/office/drawing/2014/main" id="{EE1806F8-766B-4E59-87C2-0C7D68204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6508" y="980255"/>
                <a:ext cx="573536" cy="799525"/>
              </a:xfrm>
              <a:custGeom>
                <a:avLst/>
                <a:gdLst/>
                <a:ahLst/>
                <a:cxnLst>
                  <a:cxn ang="0">
                    <a:pos x="264" y="376"/>
                  </a:cxn>
                  <a:cxn ang="0">
                    <a:pos x="264" y="360"/>
                  </a:cxn>
                  <a:cxn ang="0">
                    <a:pos x="280" y="336"/>
                  </a:cxn>
                  <a:cxn ang="0">
                    <a:pos x="288" y="320"/>
                  </a:cxn>
                  <a:cxn ang="0">
                    <a:pos x="288" y="304"/>
                  </a:cxn>
                  <a:cxn ang="0">
                    <a:pos x="296" y="296"/>
                  </a:cxn>
                  <a:cxn ang="0">
                    <a:pos x="304" y="304"/>
                  </a:cxn>
                  <a:cxn ang="0">
                    <a:pos x="304" y="264"/>
                  </a:cxn>
                  <a:cxn ang="0">
                    <a:pos x="264" y="160"/>
                  </a:cxn>
                  <a:cxn ang="0">
                    <a:pos x="240" y="168"/>
                  </a:cxn>
                  <a:cxn ang="0">
                    <a:pos x="232" y="184"/>
                  </a:cxn>
                  <a:cxn ang="0">
                    <a:pos x="216" y="200"/>
                  </a:cxn>
                  <a:cxn ang="0">
                    <a:pos x="216" y="216"/>
                  </a:cxn>
                  <a:cxn ang="0">
                    <a:pos x="192" y="208"/>
                  </a:cxn>
                  <a:cxn ang="0">
                    <a:pos x="192" y="176"/>
                  </a:cxn>
                  <a:cxn ang="0">
                    <a:pos x="208" y="168"/>
                  </a:cxn>
                  <a:cxn ang="0">
                    <a:pos x="216" y="144"/>
                  </a:cxn>
                  <a:cxn ang="0">
                    <a:pos x="224" y="128"/>
                  </a:cxn>
                  <a:cxn ang="0">
                    <a:pos x="216" y="80"/>
                  </a:cxn>
                  <a:cxn ang="0">
                    <a:pos x="208" y="64"/>
                  </a:cxn>
                  <a:cxn ang="0">
                    <a:pos x="216" y="64"/>
                  </a:cxn>
                  <a:cxn ang="0">
                    <a:pos x="200" y="40"/>
                  </a:cxn>
                  <a:cxn ang="0">
                    <a:pos x="176" y="32"/>
                  </a:cxn>
                  <a:cxn ang="0">
                    <a:pos x="160" y="24"/>
                  </a:cxn>
                  <a:cxn ang="0">
                    <a:pos x="144" y="16"/>
                  </a:cxn>
                  <a:cxn ang="0">
                    <a:pos x="112" y="0"/>
                  </a:cxn>
                  <a:cxn ang="0">
                    <a:pos x="104" y="8"/>
                  </a:cxn>
                  <a:cxn ang="0">
                    <a:pos x="96" y="8"/>
                  </a:cxn>
                  <a:cxn ang="0">
                    <a:pos x="88" y="16"/>
                  </a:cxn>
                  <a:cxn ang="0">
                    <a:pos x="96" y="40"/>
                  </a:cxn>
                  <a:cxn ang="0">
                    <a:pos x="96" y="48"/>
                  </a:cxn>
                  <a:cxn ang="0">
                    <a:pos x="72" y="72"/>
                  </a:cxn>
                  <a:cxn ang="0">
                    <a:pos x="64" y="112"/>
                  </a:cxn>
                  <a:cxn ang="0">
                    <a:pos x="56" y="112"/>
                  </a:cxn>
                  <a:cxn ang="0">
                    <a:pos x="56" y="80"/>
                  </a:cxn>
                  <a:cxn ang="0">
                    <a:pos x="56" y="72"/>
                  </a:cxn>
                  <a:cxn ang="0">
                    <a:pos x="40" y="96"/>
                  </a:cxn>
                  <a:cxn ang="0">
                    <a:pos x="32" y="96"/>
                  </a:cxn>
                  <a:cxn ang="0">
                    <a:pos x="24" y="104"/>
                  </a:cxn>
                  <a:cxn ang="0">
                    <a:pos x="24" y="120"/>
                  </a:cxn>
                  <a:cxn ang="0">
                    <a:pos x="16" y="136"/>
                  </a:cxn>
                  <a:cxn ang="0">
                    <a:pos x="8" y="184"/>
                  </a:cxn>
                  <a:cxn ang="0">
                    <a:pos x="8" y="208"/>
                  </a:cxn>
                  <a:cxn ang="0">
                    <a:pos x="0" y="224"/>
                  </a:cxn>
                  <a:cxn ang="0">
                    <a:pos x="32" y="280"/>
                  </a:cxn>
                  <a:cxn ang="0">
                    <a:pos x="32" y="368"/>
                  </a:cxn>
                  <a:cxn ang="0">
                    <a:pos x="16" y="408"/>
                  </a:cxn>
                  <a:cxn ang="0">
                    <a:pos x="0" y="424"/>
                  </a:cxn>
                  <a:cxn ang="0">
                    <a:pos x="152" y="408"/>
                  </a:cxn>
                  <a:cxn ang="0">
                    <a:pos x="248" y="408"/>
                  </a:cxn>
                </a:cxnLst>
                <a:rect l="0" t="0" r="r" b="b"/>
                <a:pathLst>
                  <a:path w="304" h="424">
                    <a:moveTo>
                      <a:pt x="248" y="400"/>
                    </a:moveTo>
                    <a:lnTo>
                      <a:pt x="248" y="392"/>
                    </a:lnTo>
                    <a:lnTo>
                      <a:pt x="264" y="376"/>
                    </a:lnTo>
                    <a:lnTo>
                      <a:pt x="264" y="368"/>
                    </a:lnTo>
                    <a:lnTo>
                      <a:pt x="264" y="368"/>
                    </a:lnTo>
                    <a:lnTo>
                      <a:pt x="264" y="360"/>
                    </a:lnTo>
                    <a:lnTo>
                      <a:pt x="264" y="344"/>
                    </a:lnTo>
                    <a:lnTo>
                      <a:pt x="272" y="336"/>
                    </a:lnTo>
                    <a:lnTo>
                      <a:pt x="280" y="336"/>
                    </a:lnTo>
                    <a:lnTo>
                      <a:pt x="288" y="328"/>
                    </a:lnTo>
                    <a:lnTo>
                      <a:pt x="288" y="328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8" y="312"/>
                    </a:lnTo>
                    <a:lnTo>
                      <a:pt x="288" y="304"/>
                    </a:lnTo>
                    <a:lnTo>
                      <a:pt x="288" y="296"/>
                    </a:lnTo>
                    <a:lnTo>
                      <a:pt x="296" y="296"/>
                    </a:lnTo>
                    <a:lnTo>
                      <a:pt x="296" y="296"/>
                    </a:lnTo>
                    <a:lnTo>
                      <a:pt x="296" y="296"/>
                    </a:lnTo>
                    <a:lnTo>
                      <a:pt x="304" y="304"/>
                    </a:lnTo>
                    <a:lnTo>
                      <a:pt x="304" y="304"/>
                    </a:lnTo>
                    <a:lnTo>
                      <a:pt x="304" y="296"/>
                    </a:lnTo>
                    <a:lnTo>
                      <a:pt x="304" y="264"/>
                    </a:lnTo>
                    <a:lnTo>
                      <a:pt x="304" y="264"/>
                    </a:lnTo>
                    <a:lnTo>
                      <a:pt x="296" y="20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56" y="160"/>
                    </a:lnTo>
                    <a:lnTo>
                      <a:pt x="248" y="168"/>
                    </a:lnTo>
                    <a:lnTo>
                      <a:pt x="240" y="168"/>
                    </a:lnTo>
                    <a:lnTo>
                      <a:pt x="240" y="168"/>
                    </a:lnTo>
                    <a:lnTo>
                      <a:pt x="232" y="176"/>
                    </a:lnTo>
                    <a:lnTo>
                      <a:pt x="232" y="184"/>
                    </a:lnTo>
                    <a:lnTo>
                      <a:pt x="232" y="184"/>
                    </a:lnTo>
                    <a:lnTo>
                      <a:pt x="224" y="200"/>
                    </a:lnTo>
                    <a:lnTo>
                      <a:pt x="216" y="200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216" y="216"/>
                    </a:lnTo>
                    <a:lnTo>
                      <a:pt x="208" y="216"/>
                    </a:lnTo>
                    <a:lnTo>
                      <a:pt x="200" y="208"/>
                    </a:lnTo>
                    <a:lnTo>
                      <a:pt x="192" y="208"/>
                    </a:lnTo>
                    <a:lnTo>
                      <a:pt x="192" y="192"/>
                    </a:lnTo>
                    <a:lnTo>
                      <a:pt x="192" y="192"/>
                    </a:lnTo>
                    <a:lnTo>
                      <a:pt x="192" y="176"/>
                    </a:lnTo>
                    <a:lnTo>
                      <a:pt x="200" y="176"/>
                    </a:lnTo>
                    <a:lnTo>
                      <a:pt x="200" y="176"/>
                    </a:lnTo>
                    <a:lnTo>
                      <a:pt x="208" y="168"/>
                    </a:lnTo>
                    <a:lnTo>
                      <a:pt x="208" y="168"/>
                    </a:lnTo>
                    <a:lnTo>
                      <a:pt x="216" y="144"/>
                    </a:lnTo>
                    <a:lnTo>
                      <a:pt x="216" y="144"/>
                    </a:lnTo>
                    <a:lnTo>
                      <a:pt x="224" y="136"/>
                    </a:lnTo>
                    <a:lnTo>
                      <a:pt x="224" y="136"/>
                    </a:lnTo>
                    <a:lnTo>
                      <a:pt x="224" y="128"/>
                    </a:lnTo>
                    <a:lnTo>
                      <a:pt x="224" y="104"/>
                    </a:lnTo>
                    <a:lnTo>
                      <a:pt x="224" y="96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08" y="64"/>
                    </a:lnTo>
                    <a:lnTo>
                      <a:pt x="216" y="64"/>
                    </a:lnTo>
                    <a:lnTo>
                      <a:pt x="216" y="64"/>
                    </a:lnTo>
                    <a:lnTo>
                      <a:pt x="216" y="64"/>
                    </a:lnTo>
                    <a:lnTo>
                      <a:pt x="224" y="64"/>
                    </a:lnTo>
                    <a:lnTo>
                      <a:pt x="216" y="56"/>
                    </a:lnTo>
                    <a:lnTo>
                      <a:pt x="200" y="40"/>
                    </a:lnTo>
                    <a:lnTo>
                      <a:pt x="200" y="40"/>
                    </a:lnTo>
                    <a:lnTo>
                      <a:pt x="192" y="40"/>
                    </a:lnTo>
                    <a:lnTo>
                      <a:pt x="176" y="32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60" y="24"/>
                    </a:lnTo>
                    <a:lnTo>
                      <a:pt x="144" y="16"/>
                    </a:lnTo>
                    <a:lnTo>
                      <a:pt x="144" y="16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04" y="0"/>
                    </a:lnTo>
                    <a:lnTo>
                      <a:pt x="104" y="8"/>
                    </a:lnTo>
                    <a:lnTo>
                      <a:pt x="104" y="8"/>
                    </a:lnTo>
                    <a:lnTo>
                      <a:pt x="96" y="8"/>
                    </a:lnTo>
                    <a:lnTo>
                      <a:pt x="96" y="8"/>
                    </a:lnTo>
                    <a:lnTo>
                      <a:pt x="96" y="16"/>
                    </a:lnTo>
                    <a:lnTo>
                      <a:pt x="96" y="16"/>
                    </a:lnTo>
                    <a:lnTo>
                      <a:pt x="88" y="16"/>
                    </a:lnTo>
                    <a:lnTo>
                      <a:pt x="88" y="32"/>
                    </a:lnTo>
                    <a:lnTo>
                      <a:pt x="88" y="32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6" y="48"/>
                    </a:lnTo>
                    <a:lnTo>
                      <a:pt x="96" y="48"/>
                    </a:lnTo>
                    <a:lnTo>
                      <a:pt x="88" y="48"/>
                    </a:lnTo>
                    <a:lnTo>
                      <a:pt x="72" y="56"/>
                    </a:lnTo>
                    <a:lnTo>
                      <a:pt x="72" y="72"/>
                    </a:lnTo>
                    <a:lnTo>
                      <a:pt x="72" y="96"/>
                    </a:lnTo>
                    <a:lnTo>
                      <a:pt x="72" y="104"/>
                    </a:lnTo>
                    <a:lnTo>
                      <a:pt x="64" y="112"/>
                    </a:lnTo>
                    <a:lnTo>
                      <a:pt x="64" y="112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56" y="104"/>
                    </a:lnTo>
                    <a:lnTo>
                      <a:pt x="56" y="80"/>
                    </a:lnTo>
                    <a:lnTo>
                      <a:pt x="56" y="80"/>
                    </a:lnTo>
                    <a:lnTo>
                      <a:pt x="56" y="80"/>
                    </a:lnTo>
                    <a:lnTo>
                      <a:pt x="56" y="72"/>
                    </a:lnTo>
                    <a:lnTo>
                      <a:pt x="56" y="72"/>
                    </a:lnTo>
                    <a:lnTo>
                      <a:pt x="48" y="80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32" y="96"/>
                    </a:lnTo>
                    <a:lnTo>
                      <a:pt x="32" y="96"/>
                    </a:lnTo>
                    <a:lnTo>
                      <a:pt x="32" y="96"/>
                    </a:lnTo>
                    <a:lnTo>
                      <a:pt x="24" y="104"/>
                    </a:lnTo>
                    <a:lnTo>
                      <a:pt x="24" y="104"/>
                    </a:lnTo>
                    <a:lnTo>
                      <a:pt x="24" y="104"/>
                    </a:lnTo>
                    <a:lnTo>
                      <a:pt x="24" y="120"/>
                    </a:lnTo>
                    <a:lnTo>
                      <a:pt x="16" y="120"/>
                    </a:lnTo>
                    <a:lnTo>
                      <a:pt x="16" y="128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16" y="152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8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0" y="224"/>
                    </a:lnTo>
                    <a:lnTo>
                      <a:pt x="0" y="232"/>
                    </a:lnTo>
                    <a:lnTo>
                      <a:pt x="16" y="272"/>
                    </a:lnTo>
                    <a:lnTo>
                      <a:pt x="32" y="280"/>
                    </a:lnTo>
                    <a:lnTo>
                      <a:pt x="40" y="304"/>
                    </a:lnTo>
                    <a:lnTo>
                      <a:pt x="40" y="344"/>
                    </a:lnTo>
                    <a:lnTo>
                      <a:pt x="32" y="368"/>
                    </a:lnTo>
                    <a:lnTo>
                      <a:pt x="24" y="384"/>
                    </a:lnTo>
                    <a:lnTo>
                      <a:pt x="16" y="400"/>
                    </a:lnTo>
                    <a:lnTo>
                      <a:pt x="16" y="408"/>
                    </a:lnTo>
                    <a:lnTo>
                      <a:pt x="16" y="408"/>
                    </a:lnTo>
                    <a:lnTo>
                      <a:pt x="8" y="424"/>
                    </a:lnTo>
                    <a:lnTo>
                      <a:pt x="0" y="424"/>
                    </a:lnTo>
                    <a:lnTo>
                      <a:pt x="0" y="424"/>
                    </a:lnTo>
                    <a:lnTo>
                      <a:pt x="152" y="408"/>
                    </a:lnTo>
                    <a:lnTo>
                      <a:pt x="152" y="408"/>
                    </a:lnTo>
                    <a:lnTo>
                      <a:pt x="152" y="424"/>
                    </a:lnTo>
                    <a:lnTo>
                      <a:pt x="152" y="424"/>
                    </a:lnTo>
                    <a:lnTo>
                      <a:pt x="248" y="408"/>
                    </a:lnTo>
                    <a:lnTo>
                      <a:pt x="248" y="408"/>
                    </a:lnTo>
                    <a:lnTo>
                      <a:pt x="248" y="400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1" name="Freeform 47">
                <a:extLst>
                  <a:ext uri="{FF2B5EF4-FFF2-40B4-BE49-F238E27FC236}">
                    <a16:creationId xmlns:a16="http://schemas.microsoft.com/office/drawing/2014/main" id="{C15062AB-D959-4ACF-B033-23DB03150D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8686" y="709163"/>
                <a:ext cx="860304" cy="451821"/>
              </a:xfrm>
              <a:custGeom>
                <a:avLst/>
                <a:gdLst/>
                <a:ahLst/>
                <a:cxnLst>
                  <a:cxn ang="0">
                    <a:pos x="24" y="120"/>
                  </a:cxn>
                  <a:cxn ang="0">
                    <a:pos x="112" y="152"/>
                  </a:cxn>
                  <a:cxn ang="0">
                    <a:pos x="168" y="168"/>
                  </a:cxn>
                  <a:cxn ang="0">
                    <a:pos x="192" y="200"/>
                  </a:cxn>
                  <a:cxn ang="0">
                    <a:pos x="200" y="216"/>
                  </a:cxn>
                  <a:cxn ang="0">
                    <a:pos x="208" y="240"/>
                  </a:cxn>
                  <a:cxn ang="0">
                    <a:pos x="216" y="224"/>
                  </a:cxn>
                  <a:cxn ang="0">
                    <a:pos x="240" y="176"/>
                  </a:cxn>
                  <a:cxn ang="0">
                    <a:pos x="248" y="152"/>
                  </a:cxn>
                  <a:cxn ang="0">
                    <a:pos x="248" y="176"/>
                  </a:cxn>
                  <a:cxn ang="0">
                    <a:pos x="264" y="160"/>
                  </a:cxn>
                  <a:cxn ang="0">
                    <a:pos x="272" y="152"/>
                  </a:cxn>
                  <a:cxn ang="0">
                    <a:pos x="272" y="168"/>
                  </a:cxn>
                  <a:cxn ang="0">
                    <a:pos x="280" y="168"/>
                  </a:cxn>
                  <a:cxn ang="0">
                    <a:pos x="288" y="152"/>
                  </a:cxn>
                  <a:cxn ang="0">
                    <a:pos x="320" y="136"/>
                  </a:cxn>
                  <a:cxn ang="0">
                    <a:pos x="336" y="136"/>
                  </a:cxn>
                  <a:cxn ang="0">
                    <a:pos x="376" y="120"/>
                  </a:cxn>
                  <a:cxn ang="0">
                    <a:pos x="400" y="144"/>
                  </a:cxn>
                  <a:cxn ang="0">
                    <a:pos x="400" y="128"/>
                  </a:cxn>
                  <a:cxn ang="0">
                    <a:pos x="408" y="120"/>
                  </a:cxn>
                  <a:cxn ang="0">
                    <a:pos x="432" y="120"/>
                  </a:cxn>
                  <a:cxn ang="0">
                    <a:pos x="456" y="112"/>
                  </a:cxn>
                  <a:cxn ang="0">
                    <a:pos x="448" y="104"/>
                  </a:cxn>
                  <a:cxn ang="0">
                    <a:pos x="432" y="72"/>
                  </a:cxn>
                  <a:cxn ang="0">
                    <a:pos x="408" y="80"/>
                  </a:cxn>
                  <a:cxn ang="0">
                    <a:pos x="392" y="80"/>
                  </a:cxn>
                  <a:cxn ang="0">
                    <a:pos x="376" y="56"/>
                  </a:cxn>
                  <a:cxn ang="0">
                    <a:pos x="360" y="56"/>
                  </a:cxn>
                  <a:cxn ang="0">
                    <a:pos x="296" y="64"/>
                  </a:cxn>
                  <a:cxn ang="0">
                    <a:pos x="264" y="96"/>
                  </a:cxn>
                  <a:cxn ang="0">
                    <a:pos x="248" y="96"/>
                  </a:cxn>
                  <a:cxn ang="0">
                    <a:pos x="232" y="96"/>
                  </a:cxn>
                  <a:cxn ang="0">
                    <a:pos x="208" y="88"/>
                  </a:cxn>
                  <a:cxn ang="0">
                    <a:pos x="168" y="56"/>
                  </a:cxn>
                  <a:cxn ang="0">
                    <a:pos x="152" y="56"/>
                  </a:cxn>
                  <a:cxn ang="0">
                    <a:pos x="136" y="72"/>
                  </a:cxn>
                  <a:cxn ang="0">
                    <a:pos x="136" y="56"/>
                  </a:cxn>
                  <a:cxn ang="0">
                    <a:pos x="128" y="40"/>
                  </a:cxn>
                  <a:cxn ang="0">
                    <a:pos x="136" y="40"/>
                  </a:cxn>
                  <a:cxn ang="0">
                    <a:pos x="136" y="48"/>
                  </a:cxn>
                  <a:cxn ang="0">
                    <a:pos x="152" y="32"/>
                  </a:cxn>
                  <a:cxn ang="0">
                    <a:pos x="168" y="8"/>
                  </a:cxn>
                  <a:cxn ang="0">
                    <a:pos x="184" y="0"/>
                  </a:cxn>
                  <a:cxn ang="0">
                    <a:pos x="120" y="24"/>
                  </a:cxn>
                  <a:cxn ang="0">
                    <a:pos x="96" y="56"/>
                  </a:cxn>
                  <a:cxn ang="0">
                    <a:pos x="56" y="72"/>
                  </a:cxn>
                  <a:cxn ang="0">
                    <a:pos x="8" y="96"/>
                  </a:cxn>
                </a:cxnLst>
                <a:rect l="0" t="0" r="r" b="b"/>
                <a:pathLst>
                  <a:path w="456" h="240">
                    <a:moveTo>
                      <a:pt x="0" y="104"/>
                    </a:moveTo>
                    <a:lnTo>
                      <a:pt x="0" y="104"/>
                    </a:lnTo>
                    <a:lnTo>
                      <a:pt x="16" y="104"/>
                    </a:lnTo>
                    <a:lnTo>
                      <a:pt x="24" y="120"/>
                    </a:lnTo>
                    <a:lnTo>
                      <a:pt x="24" y="128"/>
                    </a:lnTo>
                    <a:lnTo>
                      <a:pt x="56" y="128"/>
                    </a:lnTo>
                    <a:lnTo>
                      <a:pt x="104" y="136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60" y="160"/>
                    </a:lnTo>
                    <a:lnTo>
                      <a:pt x="168" y="160"/>
                    </a:lnTo>
                    <a:lnTo>
                      <a:pt x="168" y="168"/>
                    </a:lnTo>
                    <a:lnTo>
                      <a:pt x="168" y="168"/>
                    </a:lnTo>
                    <a:lnTo>
                      <a:pt x="176" y="168"/>
                    </a:lnTo>
                    <a:lnTo>
                      <a:pt x="192" y="176"/>
                    </a:lnTo>
                    <a:lnTo>
                      <a:pt x="192" y="200"/>
                    </a:lnTo>
                    <a:lnTo>
                      <a:pt x="184" y="208"/>
                    </a:lnTo>
                    <a:lnTo>
                      <a:pt x="184" y="216"/>
                    </a:lnTo>
                    <a:lnTo>
                      <a:pt x="184" y="216"/>
                    </a:lnTo>
                    <a:lnTo>
                      <a:pt x="200" y="216"/>
                    </a:lnTo>
                    <a:lnTo>
                      <a:pt x="200" y="216"/>
                    </a:lnTo>
                    <a:lnTo>
                      <a:pt x="200" y="224"/>
                    </a:lnTo>
                    <a:lnTo>
                      <a:pt x="200" y="240"/>
                    </a:lnTo>
                    <a:lnTo>
                      <a:pt x="208" y="240"/>
                    </a:lnTo>
                    <a:lnTo>
                      <a:pt x="208" y="240"/>
                    </a:lnTo>
                    <a:lnTo>
                      <a:pt x="216" y="224"/>
                    </a:lnTo>
                    <a:lnTo>
                      <a:pt x="216" y="224"/>
                    </a:lnTo>
                    <a:lnTo>
                      <a:pt x="216" y="224"/>
                    </a:lnTo>
                    <a:lnTo>
                      <a:pt x="216" y="224"/>
                    </a:lnTo>
                    <a:lnTo>
                      <a:pt x="216" y="224"/>
                    </a:lnTo>
                    <a:lnTo>
                      <a:pt x="232" y="192"/>
                    </a:lnTo>
                    <a:lnTo>
                      <a:pt x="240" y="176"/>
                    </a:lnTo>
                    <a:lnTo>
                      <a:pt x="240" y="176"/>
                    </a:lnTo>
                    <a:lnTo>
                      <a:pt x="240" y="152"/>
                    </a:lnTo>
                    <a:lnTo>
                      <a:pt x="248" y="152"/>
                    </a:lnTo>
                    <a:lnTo>
                      <a:pt x="248" y="152"/>
                    </a:lnTo>
                    <a:lnTo>
                      <a:pt x="248" y="152"/>
                    </a:lnTo>
                    <a:lnTo>
                      <a:pt x="248" y="160"/>
                    </a:lnTo>
                    <a:lnTo>
                      <a:pt x="248" y="168"/>
                    </a:lnTo>
                    <a:lnTo>
                      <a:pt x="248" y="176"/>
                    </a:lnTo>
                    <a:lnTo>
                      <a:pt x="248" y="176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72" y="152"/>
                    </a:lnTo>
                    <a:lnTo>
                      <a:pt x="272" y="152"/>
                    </a:lnTo>
                    <a:lnTo>
                      <a:pt x="272" y="152"/>
                    </a:lnTo>
                    <a:lnTo>
                      <a:pt x="280" y="152"/>
                    </a:lnTo>
                    <a:lnTo>
                      <a:pt x="280" y="152"/>
                    </a:lnTo>
                    <a:lnTo>
                      <a:pt x="272" y="160"/>
                    </a:lnTo>
                    <a:lnTo>
                      <a:pt x="272" y="168"/>
                    </a:lnTo>
                    <a:lnTo>
                      <a:pt x="272" y="176"/>
                    </a:lnTo>
                    <a:lnTo>
                      <a:pt x="272" y="176"/>
                    </a:lnTo>
                    <a:lnTo>
                      <a:pt x="272" y="176"/>
                    </a:lnTo>
                    <a:lnTo>
                      <a:pt x="280" y="168"/>
                    </a:lnTo>
                    <a:lnTo>
                      <a:pt x="288" y="160"/>
                    </a:lnTo>
                    <a:lnTo>
                      <a:pt x="296" y="152"/>
                    </a:lnTo>
                    <a:lnTo>
                      <a:pt x="296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96" y="136"/>
                    </a:lnTo>
                    <a:lnTo>
                      <a:pt x="304" y="136"/>
                    </a:lnTo>
                    <a:lnTo>
                      <a:pt x="320" y="136"/>
                    </a:lnTo>
                    <a:lnTo>
                      <a:pt x="320" y="136"/>
                    </a:lnTo>
                    <a:lnTo>
                      <a:pt x="320" y="136"/>
                    </a:lnTo>
                    <a:lnTo>
                      <a:pt x="320" y="136"/>
                    </a:lnTo>
                    <a:lnTo>
                      <a:pt x="336" y="136"/>
                    </a:lnTo>
                    <a:lnTo>
                      <a:pt x="336" y="136"/>
                    </a:lnTo>
                    <a:lnTo>
                      <a:pt x="344" y="120"/>
                    </a:lnTo>
                    <a:lnTo>
                      <a:pt x="344" y="120"/>
                    </a:lnTo>
                    <a:lnTo>
                      <a:pt x="376" y="120"/>
                    </a:lnTo>
                    <a:lnTo>
                      <a:pt x="376" y="120"/>
                    </a:lnTo>
                    <a:lnTo>
                      <a:pt x="384" y="128"/>
                    </a:lnTo>
                    <a:lnTo>
                      <a:pt x="400" y="136"/>
                    </a:lnTo>
                    <a:lnTo>
                      <a:pt x="400" y="144"/>
                    </a:lnTo>
                    <a:lnTo>
                      <a:pt x="408" y="144"/>
                    </a:lnTo>
                    <a:lnTo>
                      <a:pt x="408" y="144"/>
                    </a:lnTo>
                    <a:lnTo>
                      <a:pt x="400" y="128"/>
                    </a:lnTo>
                    <a:lnTo>
                      <a:pt x="400" y="128"/>
                    </a:lnTo>
                    <a:lnTo>
                      <a:pt x="400" y="128"/>
                    </a:lnTo>
                    <a:lnTo>
                      <a:pt x="408" y="120"/>
                    </a:lnTo>
                    <a:lnTo>
                      <a:pt x="408" y="120"/>
                    </a:lnTo>
                    <a:lnTo>
                      <a:pt x="408" y="120"/>
                    </a:lnTo>
                    <a:lnTo>
                      <a:pt x="408" y="128"/>
                    </a:lnTo>
                    <a:lnTo>
                      <a:pt x="416" y="128"/>
                    </a:lnTo>
                    <a:lnTo>
                      <a:pt x="424" y="120"/>
                    </a:lnTo>
                    <a:lnTo>
                      <a:pt x="432" y="120"/>
                    </a:lnTo>
                    <a:lnTo>
                      <a:pt x="456" y="120"/>
                    </a:lnTo>
                    <a:lnTo>
                      <a:pt x="456" y="120"/>
                    </a:lnTo>
                    <a:lnTo>
                      <a:pt x="456" y="112"/>
                    </a:lnTo>
                    <a:lnTo>
                      <a:pt x="456" y="112"/>
                    </a:lnTo>
                    <a:lnTo>
                      <a:pt x="456" y="112"/>
                    </a:lnTo>
                    <a:lnTo>
                      <a:pt x="456" y="112"/>
                    </a:lnTo>
                    <a:lnTo>
                      <a:pt x="448" y="104"/>
                    </a:lnTo>
                    <a:lnTo>
                      <a:pt x="448" y="104"/>
                    </a:lnTo>
                    <a:lnTo>
                      <a:pt x="432" y="104"/>
                    </a:lnTo>
                    <a:lnTo>
                      <a:pt x="432" y="104"/>
                    </a:lnTo>
                    <a:lnTo>
                      <a:pt x="432" y="96"/>
                    </a:lnTo>
                    <a:lnTo>
                      <a:pt x="432" y="72"/>
                    </a:lnTo>
                    <a:lnTo>
                      <a:pt x="424" y="72"/>
                    </a:lnTo>
                    <a:lnTo>
                      <a:pt x="416" y="80"/>
                    </a:lnTo>
                    <a:lnTo>
                      <a:pt x="416" y="80"/>
                    </a:lnTo>
                    <a:lnTo>
                      <a:pt x="408" y="80"/>
                    </a:lnTo>
                    <a:lnTo>
                      <a:pt x="400" y="80"/>
                    </a:lnTo>
                    <a:lnTo>
                      <a:pt x="400" y="80"/>
                    </a:lnTo>
                    <a:lnTo>
                      <a:pt x="392" y="80"/>
                    </a:lnTo>
                    <a:lnTo>
                      <a:pt x="392" y="80"/>
                    </a:lnTo>
                    <a:lnTo>
                      <a:pt x="376" y="80"/>
                    </a:lnTo>
                    <a:lnTo>
                      <a:pt x="376" y="80"/>
                    </a:lnTo>
                    <a:lnTo>
                      <a:pt x="376" y="72"/>
                    </a:lnTo>
                    <a:lnTo>
                      <a:pt x="376" y="56"/>
                    </a:lnTo>
                    <a:lnTo>
                      <a:pt x="376" y="56"/>
                    </a:lnTo>
                    <a:lnTo>
                      <a:pt x="376" y="48"/>
                    </a:lnTo>
                    <a:lnTo>
                      <a:pt x="376" y="48"/>
                    </a:lnTo>
                    <a:lnTo>
                      <a:pt x="360" y="56"/>
                    </a:lnTo>
                    <a:lnTo>
                      <a:pt x="344" y="64"/>
                    </a:lnTo>
                    <a:lnTo>
                      <a:pt x="312" y="64"/>
                    </a:lnTo>
                    <a:lnTo>
                      <a:pt x="296" y="64"/>
                    </a:lnTo>
                    <a:lnTo>
                      <a:pt x="296" y="64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96"/>
                    </a:lnTo>
                    <a:lnTo>
                      <a:pt x="248" y="96"/>
                    </a:lnTo>
                    <a:lnTo>
                      <a:pt x="248" y="96"/>
                    </a:lnTo>
                    <a:lnTo>
                      <a:pt x="248" y="88"/>
                    </a:lnTo>
                    <a:lnTo>
                      <a:pt x="240" y="88"/>
                    </a:lnTo>
                    <a:lnTo>
                      <a:pt x="232" y="88"/>
                    </a:lnTo>
                    <a:lnTo>
                      <a:pt x="232" y="96"/>
                    </a:lnTo>
                    <a:lnTo>
                      <a:pt x="232" y="96"/>
                    </a:lnTo>
                    <a:lnTo>
                      <a:pt x="216" y="96"/>
                    </a:lnTo>
                    <a:lnTo>
                      <a:pt x="216" y="96"/>
                    </a:lnTo>
                    <a:lnTo>
                      <a:pt x="208" y="88"/>
                    </a:lnTo>
                    <a:lnTo>
                      <a:pt x="208" y="80"/>
                    </a:lnTo>
                    <a:lnTo>
                      <a:pt x="200" y="80"/>
                    </a:lnTo>
                    <a:lnTo>
                      <a:pt x="184" y="56"/>
                    </a:lnTo>
                    <a:lnTo>
                      <a:pt x="168" y="56"/>
                    </a:lnTo>
                    <a:lnTo>
                      <a:pt x="152" y="64"/>
                    </a:lnTo>
                    <a:lnTo>
                      <a:pt x="152" y="64"/>
                    </a:lnTo>
                    <a:lnTo>
                      <a:pt x="152" y="64"/>
                    </a:lnTo>
                    <a:lnTo>
                      <a:pt x="152" y="56"/>
                    </a:lnTo>
                    <a:lnTo>
                      <a:pt x="152" y="56"/>
                    </a:lnTo>
                    <a:lnTo>
                      <a:pt x="152" y="56"/>
                    </a:lnTo>
                    <a:lnTo>
                      <a:pt x="144" y="56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6" y="48"/>
                    </a:lnTo>
                    <a:lnTo>
                      <a:pt x="136" y="56"/>
                    </a:lnTo>
                    <a:lnTo>
                      <a:pt x="128" y="56"/>
                    </a:lnTo>
                    <a:lnTo>
                      <a:pt x="128" y="48"/>
                    </a:lnTo>
                    <a:lnTo>
                      <a:pt x="128" y="48"/>
                    </a:lnTo>
                    <a:lnTo>
                      <a:pt x="128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8"/>
                    </a:lnTo>
                    <a:lnTo>
                      <a:pt x="136" y="48"/>
                    </a:lnTo>
                    <a:lnTo>
                      <a:pt x="136" y="48"/>
                    </a:lnTo>
                    <a:lnTo>
                      <a:pt x="144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52" y="32"/>
                    </a:lnTo>
                    <a:lnTo>
                      <a:pt x="168" y="16"/>
                    </a:lnTo>
                    <a:lnTo>
                      <a:pt x="168" y="8"/>
                    </a:lnTo>
                    <a:lnTo>
                      <a:pt x="168" y="8"/>
                    </a:lnTo>
                    <a:lnTo>
                      <a:pt x="168" y="8"/>
                    </a:lnTo>
                    <a:lnTo>
                      <a:pt x="176" y="8"/>
                    </a:lnTo>
                    <a:lnTo>
                      <a:pt x="176" y="8"/>
                    </a:lnTo>
                    <a:lnTo>
                      <a:pt x="184" y="0"/>
                    </a:lnTo>
                    <a:lnTo>
                      <a:pt x="176" y="0"/>
                    </a:lnTo>
                    <a:lnTo>
                      <a:pt x="152" y="0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20" y="24"/>
                    </a:lnTo>
                    <a:lnTo>
                      <a:pt x="112" y="24"/>
                    </a:lnTo>
                    <a:lnTo>
                      <a:pt x="96" y="56"/>
                    </a:lnTo>
                    <a:lnTo>
                      <a:pt x="96" y="56"/>
                    </a:lnTo>
                    <a:lnTo>
                      <a:pt x="80" y="64"/>
                    </a:lnTo>
                    <a:lnTo>
                      <a:pt x="72" y="72"/>
                    </a:lnTo>
                    <a:lnTo>
                      <a:pt x="64" y="72"/>
                    </a:lnTo>
                    <a:lnTo>
                      <a:pt x="56" y="72"/>
                    </a:lnTo>
                    <a:lnTo>
                      <a:pt x="40" y="80"/>
                    </a:lnTo>
                    <a:lnTo>
                      <a:pt x="40" y="80"/>
                    </a:lnTo>
                    <a:lnTo>
                      <a:pt x="32" y="88"/>
                    </a:lnTo>
                    <a:lnTo>
                      <a:pt x="8" y="96"/>
                    </a:lnTo>
                    <a:lnTo>
                      <a:pt x="0" y="104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2" name="Freeform 48">
                <a:extLst>
                  <a:ext uri="{FF2B5EF4-FFF2-40B4-BE49-F238E27FC236}">
                    <a16:creationId xmlns:a16="http://schemas.microsoft.com/office/drawing/2014/main" id="{5BB2DC2A-8E99-45BD-8C79-F3A125D92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3276" y="1628519"/>
                <a:ext cx="632461" cy="709161"/>
              </a:xfrm>
              <a:custGeom>
                <a:avLst/>
                <a:gdLst/>
                <a:ahLst/>
                <a:cxnLst>
                  <a:cxn ang="0">
                    <a:pos x="96" y="64"/>
                  </a:cxn>
                  <a:cxn ang="0">
                    <a:pos x="104" y="56"/>
                  </a:cxn>
                  <a:cxn ang="0">
                    <a:pos x="136" y="72"/>
                  </a:cxn>
                  <a:cxn ang="0">
                    <a:pos x="144" y="72"/>
                  </a:cxn>
                  <a:cxn ang="0">
                    <a:pos x="152" y="64"/>
                  </a:cxn>
                  <a:cxn ang="0">
                    <a:pos x="160" y="72"/>
                  </a:cxn>
                  <a:cxn ang="0">
                    <a:pos x="136" y="80"/>
                  </a:cxn>
                  <a:cxn ang="0">
                    <a:pos x="144" y="80"/>
                  </a:cxn>
                  <a:cxn ang="0">
                    <a:pos x="160" y="72"/>
                  </a:cxn>
                  <a:cxn ang="0">
                    <a:pos x="160" y="72"/>
                  </a:cxn>
                  <a:cxn ang="0">
                    <a:pos x="176" y="80"/>
                  </a:cxn>
                  <a:cxn ang="0">
                    <a:pos x="198" y="64"/>
                  </a:cxn>
                  <a:cxn ang="0">
                    <a:pos x="208" y="64"/>
                  </a:cxn>
                  <a:cxn ang="0">
                    <a:pos x="224" y="64"/>
                  </a:cxn>
                  <a:cxn ang="0">
                    <a:pos x="278" y="6"/>
                  </a:cxn>
                  <a:cxn ang="0">
                    <a:pos x="312" y="0"/>
                  </a:cxn>
                  <a:cxn ang="0">
                    <a:pos x="336" y="136"/>
                  </a:cxn>
                  <a:cxn ang="0">
                    <a:pos x="328" y="136"/>
                  </a:cxn>
                  <a:cxn ang="0">
                    <a:pos x="336" y="152"/>
                  </a:cxn>
                  <a:cxn ang="0">
                    <a:pos x="328" y="176"/>
                  </a:cxn>
                  <a:cxn ang="0">
                    <a:pos x="328" y="216"/>
                  </a:cxn>
                  <a:cxn ang="0">
                    <a:pos x="328" y="240"/>
                  </a:cxn>
                  <a:cxn ang="0">
                    <a:pos x="304" y="264"/>
                  </a:cxn>
                  <a:cxn ang="0">
                    <a:pos x="288" y="272"/>
                  </a:cxn>
                  <a:cxn ang="0">
                    <a:pos x="288" y="272"/>
                  </a:cxn>
                  <a:cxn ang="0">
                    <a:pos x="272" y="288"/>
                  </a:cxn>
                  <a:cxn ang="0">
                    <a:pos x="264" y="312"/>
                  </a:cxn>
                  <a:cxn ang="0">
                    <a:pos x="264" y="328"/>
                  </a:cxn>
                  <a:cxn ang="0">
                    <a:pos x="256" y="312"/>
                  </a:cxn>
                  <a:cxn ang="0">
                    <a:pos x="240" y="328"/>
                  </a:cxn>
                  <a:cxn ang="0">
                    <a:pos x="240" y="344"/>
                  </a:cxn>
                  <a:cxn ang="0">
                    <a:pos x="240" y="360"/>
                  </a:cxn>
                  <a:cxn ang="0">
                    <a:pos x="224" y="376"/>
                  </a:cxn>
                  <a:cxn ang="0">
                    <a:pos x="208" y="376"/>
                  </a:cxn>
                  <a:cxn ang="0">
                    <a:pos x="192" y="368"/>
                  </a:cxn>
                  <a:cxn ang="0">
                    <a:pos x="192" y="368"/>
                  </a:cxn>
                  <a:cxn ang="0">
                    <a:pos x="184" y="352"/>
                  </a:cxn>
                  <a:cxn ang="0">
                    <a:pos x="168" y="368"/>
                  </a:cxn>
                  <a:cxn ang="0">
                    <a:pos x="144" y="368"/>
                  </a:cxn>
                  <a:cxn ang="0">
                    <a:pos x="136" y="360"/>
                  </a:cxn>
                  <a:cxn ang="0">
                    <a:pos x="128" y="368"/>
                  </a:cxn>
                  <a:cxn ang="0">
                    <a:pos x="120" y="368"/>
                  </a:cxn>
                  <a:cxn ang="0">
                    <a:pos x="104" y="360"/>
                  </a:cxn>
                  <a:cxn ang="0">
                    <a:pos x="80" y="360"/>
                  </a:cxn>
                  <a:cxn ang="0">
                    <a:pos x="80" y="352"/>
                  </a:cxn>
                  <a:cxn ang="0">
                    <a:pos x="48" y="336"/>
                  </a:cxn>
                  <a:cxn ang="0">
                    <a:pos x="32" y="336"/>
                  </a:cxn>
                  <a:cxn ang="0">
                    <a:pos x="0" y="80"/>
                  </a:cxn>
                </a:cxnLst>
                <a:rect l="0" t="0" r="r" b="b"/>
                <a:pathLst>
                  <a:path w="336" h="376">
                    <a:moveTo>
                      <a:pt x="96" y="64"/>
                    </a:moveTo>
                    <a:lnTo>
                      <a:pt x="96" y="64"/>
                    </a:lnTo>
                    <a:lnTo>
                      <a:pt x="104" y="64"/>
                    </a:lnTo>
                    <a:lnTo>
                      <a:pt x="104" y="56"/>
                    </a:lnTo>
                    <a:lnTo>
                      <a:pt x="128" y="56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44" y="72"/>
                    </a:lnTo>
                    <a:lnTo>
                      <a:pt x="152" y="64"/>
                    </a:lnTo>
                    <a:lnTo>
                      <a:pt x="152" y="64"/>
                    </a:lnTo>
                    <a:lnTo>
                      <a:pt x="160" y="72"/>
                    </a:lnTo>
                    <a:lnTo>
                      <a:pt x="160" y="72"/>
                    </a:lnTo>
                    <a:lnTo>
                      <a:pt x="144" y="72"/>
                    </a:lnTo>
                    <a:lnTo>
                      <a:pt x="136" y="80"/>
                    </a:lnTo>
                    <a:lnTo>
                      <a:pt x="136" y="80"/>
                    </a:lnTo>
                    <a:lnTo>
                      <a:pt x="144" y="80"/>
                    </a:lnTo>
                    <a:lnTo>
                      <a:pt x="152" y="80"/>
                    </a:lnTo>
                    <a:lnTo>
                      <a:pt x="160" y="72"/>
                    </a:lnTo>
                    <a:lnTo>
                      <a:pt x="160" y="72"/>
                    </a:lnTo>
                    <a:lnTo>
                      <a:pt x="160" y="72"/>
                    </a:lnTo>
                    <a:lnTo>
                      <a:pt x="168" y="80"/>
                    </a:lnTo>
                    <a:lnTo>
                      <a:pt x="176" y="80"/>
                    </a:lnTo>
                    <a:lnTo>
                      <a:pt x="192" y="72"/>
                    </a:lnTo>
                    <a:lnTo>
                      <a:pt x="198" y="64"/>
                    </a:lnTo>
                    <a:lnTo>
                      <a:pt x="208" y="64"/>
                    </a:lnTo>
                    <a:lnTo>
                      <a:pt x="208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40" y="48"/>
                    </a:lnTo>
                    <a:lnTo>
                      <a:pt x="278" y="6"/>
                    </a:lnTo>
                    <a:lnTo>
                      <a:pt x="312" y="0"/>
                    </a:lnTo>
                    <a:lnTo>
                      <a:pt x="312" y="0"/>
                    </a:lnTo>
                    <a:lnTo>
                      <a:pt x="336" y="136"/>
                    </a:lnTo>
                    <a:lnTo>
                      <a:pt x="336" y="136"/>
                    </a:lnTo>
                    <a:lnTo>
                      <a:pt x="328" y="136"/>
                    </a:lnTo>
                    <a:lnTo>
                      <a:pt x="328" y="136"/>
                    </a:lnTo>
                    <a:lnTo>
                      <a:pt x="328" y="144"/>
                    </a:lnTo>
                    <a:lnTo>
                      <a:pt x="336" y="152"/>
                    </a:lnTo>
                    <a:lnTo>
                      <a:pt x="336" y="176"/>
                    </a:lnTo>
                    <a:lnTo>
                      <a:pt x="328" y="176"/>
                    </a:lnTo>
                    <a:lnTo>
                      <a:pt x="328" y="176"/>
                    </a:lnTo>
                    <a:lnTo>
                      <a:pt x="328" y="216"/>
                    </a:lnTo>
                    <a:lnTo>
                      <a:pt x="328" y="224"/>
                    </a:lnTo>
                    <a:lnTo>
                      <a:pt x="328" y="240"/>
                    </a:lnTo>
                    <a:lnTo>
                      <a:pt x="312" y="256"/>
                    </a:lnTo>
                    <a:lnTo>
                      <a:pt x="304" y="264"/>
                    </a:lnTo>
                    <a:lnTo>
                      <a:pt x="296" y="272"/>
                    </a:lnTo>
                    <a:lnTo>
                      <a:pt x="288" y="272"/>
                    </a:lnTo>
                    <a:lnTo>
                      <a:pt x="288" y="272"/>
                    </a:lnTo>
                    <a:lnTo>
                      <a:pt x="288" y="272"/>
                    </a:lnTo>
                    <a:lnTo>
                      <a:pt x="288" y="272"/>
                    </a:lnTo>
                    <a:lnTo>
                      <a:pt x="272" y="288"/>
                    </a:lnTo>
                    <a:lnTo>
                      <a:pt x="272" y="288"/>
                    </a:lnTo>
                    <a:lnTo>
                      <a:pt x="264" y="312"/>
                    </a:lnTo>
                    <a:lnTo>
                      <a:pt x="264" y="312"/>
                    </a:lnTo>
                    <a:lnTo>
                      <a:pt x="264" y="328"/>
                    </a:lnTo>
                    <a:lnTo>
                      <a:pt x="256" y="328"/>
                    </a:lnTo>
                    <a:lnTo>
                      <a:pt x="256" y="312"/>
                    </a:lnTo>
                    <a:lnTo>
                      <a:pt x="240" y="312"/>
                    </a:lnTo>
                    <a:lnTo>
                      <a:pt x="240" y="328"/>
                    </a:lnTo>
                    <a:lnTo>
                      <a:pt x="240" y="336"/>
                    </a:lnTo>
                    <a:lnTo>
                      <a:pt x="240" y="344"/>
                    </a:lnTo>
                    <a:lnTo>
                      <a:pt x="240" y="360"/>
                    </a:lnTo>
                    <a:lnTo>
                      <a:pt x="240" y="360"/>
                    </a:lnTo>
                    <a:lnTo>
                      <a:pt x="232" y="368"/>
                    </a:lnTo>
                    <a:lnTo>
                      <a:pt x="224" y="376"/>
                    </a:lnTo>
                    <a:lnTo>
                      <a:pt x="216" y="376"/>
                    </a:lnTo>
                    <a:lnTo>
                      <a:pt x="208" y="376"/>
                    </a:lnTo>
                    <a:lnTo>
                      <a:pt x="200" y="368"/>
                    </a:lnTo>
                    <a:lnTo>
                      <a:pt x="192" y="368"/>
                    </a:lnTo>
                    <a:lnTo>
                      <a:pt x="192" y="368"/>
                    </a:lnTo>
                    <a:lnTo>
                      <a:pt x="192" y="368"/>
                    </a:lnTo>
                    <a:lnTo>
                      <a:pt x="192" y="360"/>
                    </a:lnTo>
                    <a:lnTo>
                      <a:pt x="184" y="352"/>
                    </a:lnTo>
                    <a:lnTo>
                      <a:pt x="176" y="352"/>
                    </a:lnTo>
                    <a:lnTo>
                      <a:pt x="168" y="368"/>
                    </a:lnTo>
                    <a:lnTo>
                      <a:pt x="160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36" y="360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8" y="368"/>
                    </a:lnTo>
                    <a:lnTo>
                      <a:pt x="120" y="368"/>
                    </a:lnTo>
                    <a:lnTo>
                      <a:pt x="120" y="368"/>
                    </a:lnTo>
                    <a:lnTo>
                      <a:pt x="104" y="360"/>
                    </a:lnTo>
                    <a:lnTo>
                      <a:pt x="104" y="360"/>
                    </a:lnTo>
                    <a:lnTo>
                      <a:pt x="80" y="360"/>
                    </a:lnTo>
                    <a:lnTo>
                      <a:pt x="80" y="360"/>
                    </a:lnTo>
                    <a:lnTo>
                      <a:pt x="80" y="352"/>
                    </a:lnTo>
                    <a:lnTo>
                      <a:pt x="72" y="336"/>
                    </a:lnTo>
                    <a:lnTo>
                      <a:pt x="48" y="336"/>
                    </a:lnTo>
                    <a:lnTo>
                      <a:pt x="32" y="336"/>
                    </a:lnTo>
                    <a:lnTo>
                      <a:pt x="32" y="336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96" y="64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43" name="Freeform 49">
                <a:extLst>
                  <a:ext uri="{FF2B5EF4-FFF2-40B4-BE49-F238E27FC236}">
                    <a16:creationId xmlns:a16="http://schemas.microsoft.com/office/drawing/2014/main" id="{E715101C-82FB-4827-BCC8-EE00089E4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0444" y="1748349"/>
                <a:ext cx="451758" cy="815242"/>
              </a:xfrm>
              <a:custGeom>
                <a:avLst/>
                <a:gdLst/>
                <a:ahLst/>
                <a:cxnLst>
                  <a:cxn ang="0">
                    <a:pos x="0" y="424"/>
                  </a:cxn>
                  <a:cxn ang="0">
                    <a:pos x="0" y="408"/>
                  </a:cxn>
                  <a:cxn ang="0">
                    <a:pos x="8" y="400"/>
                  </a:cxn>
                  <a:cxn ang="0">
                    <a:pos x="8" y="384"/>
                  </a:cxn>
                  <a:cxn ang="0">
                    <a:pos x="24" y="352"/>
                  </a:cxn>
                  <a:cxn ang="0">
                    <a:pos x="32" y="336"/>
                  </a:cxn>
                  <a:cxn ang="0">
                    <a:pos x="32" y="312"/>
                  </a:cxn>
                  <a:cxn ang="0">
                    <a:pos x="24" y="296"/>
                  </a:cxn>
                  <a:cxn ang="0">
                    <a:pos x="24" y="272"/>
                  </a:cxn>
                  <a:cxn ang="0">
                    <a:pos x="24" y="264"/>
                  </a:cxn>
                  <a:cxn ang="0">
                    <a:pos x="8" y="32"/>
                  </a:cxn>
                  <a:cxn ang="0">
                    <a:pos x="24" y="32"/>
                  </a:cxn>
                  <a:cxn ang="0">
                    <a:pos x="56" y="16"/>
                  </a:cxn>
                  <a:cxn ang="0">
                    <a:pos x="208" y="0"/>
                  </a:cxn>
                  <a:cxn ang="0">
                    <a:pos x="208" y="16"/>
                  </a:cxn>
                  <a:cxn ang="0">
                    <a:pos x="240" y="272"/>
                  </a:cxn>
                  <a:cxn ang="0">
                    <a:pos x="232" y="288"/>
                  </a:cxn>
                  <a:cxn ang="0">
                    <a:pos x="240" y="304"/>
                  </a:cxn>
                  <a:cxn ang="0">
                    <a:pos x="216" y="312"/>
                  </a:cxn>
                  <a:cxn ang="0">
                    <a:pos x="192" y="312"/>
                  </a:cxn>
                  <a:cxn ang="0">
                    <a:pos x="200" y="328"/>
                  </a:cxn>
                  <a:cxn ang="0">
                    <a:pos x="192" y="344"/>
                  </a:cxn>
                  <a:cxn ang="0">
                    <a:pos x="176" y="360"/>
                  </a:cxn>
                  <a:cxn ang="0">
                    <a:pos x="168" y="384"/>
                  </a:cxn>
                  <a:cxn ang="0">
                    <a:pos x="144" y="392"/>
                  </a:cxn>
                  <a:cxn ang="0">
                    <a:pos x="136" y="376"/>
                  </a:cxn>
                  <a:cxn ang="0">
                    <a:pos x="120" y="400"/>
                  </a:cxn>
                  <a:cxn ang="0">
                    <a:pos x="112" y="416"/>
                  </a:cxn>
                  <a:cxn ang="0">
                    <a:pos x="104" y="400"/>
                  </a:cxn>
                  <a:cxn ang="0">
                    <a:pos x="80" y="416"/>
                  </a:cxn>
                  <a:cxn ang="0">
                    <a:pos x="72" y="424"/>
                  </a:cxn>
                  <a:cxn ang="0">
                    <a:pos x="48" y="408"/>
                  </a:cxn>
                  <a:cxn ang="0">
                    <a:pos x="40" y="416"/>
                  </a:cxn>
                  <a:cxn ang="0">
                    <a:pos x="40" y="408"/>
                  </a:cxn>
                  <a:cxn ang="0">
                    <a:pos x="40" y="424"/>
                  </a:cxn>
                  <a:cxn ang="0">
                    <a:pos x="32" y="424"/>
                  </a:cxn>
                  <a:cxn ang="0">
                    <a:pos x="24" y="416"/>
                  </a:cxn>
                  <a:cxn ang="0">
                    <a:pos x="8" y="416"/>
                  </a:cxn>
                  <a:cxn ang="0">
                    <a:pos x="8" y="416"/>
                  </a:cxn>
                  <a:cxn ang="0">
                    <a:pos x="8" y="432"/>
                  </a:cxn>
                  <a:cxn ang="0">
                    <a:pos x="8" y="432"/>
                  </a:cxn>
                </a:cxnLst>
                <a:rect l="0" t="0" r="r" b="b"/>
                <a:pathLst>
                  <a:path w="240" h="432">
                    <a:moveTo>
                      <a:pt x="0" y="424"/>
                    </a:moveTo>
                    <a:lnTo>
                      <a:pt x="0" y="424"/>
                    </a:lnTo>
                    <a:lnTo>
                      <a:pt x="0" y="416"/>
                    </a:lnTo>
                    <a:lnTo>
                      <a:pt x="0" y="408"/>
                    </a:lnTo>
                    <a:lnTo>
                      <a:pt x="8" y="408"/>
                    </a:lnTo>
                    <a:lnTo>
                      <a:pt x="8" y="400"/>
                    </a:lnTo>
                    <a:lnTo>
                      <a:pt x="8" y="384"/>
                    </a:lnTo>
                    <a:lnTo>
                      <a:pt x="8" y="384"/>
                    </a:lnTo>
                    <a:lnTo>
                      <a:pt x="16" y="376"/>
                    </a:lnTo>
                    <a:lnTo>
                      <a:pt x="24" y="352"/>
                    </a:lnTo>
                    <a:lnTo>
                      <a:pt x="32" y="344"/>
                    </a:lnTo>
                    <a:lnTo>
                      <a:pt x="32" y="336"/>
                    </a:lnTo>
                    <a:lnTo>
                      <a:pt x="32" y="328"/>
                    </a:lnTo>
                    <a:lnTo>
                      <a:pt x="32" y="312"/>
                    </a:lnTo>
                    <a:lnTo>
                      <a:pt x="32" y="296"/>
                    </a:lnTo>
                    <a:lnTo>
                      <a:pt x="24" y="296"/>
                    </a:lnTo>
                    <a:lnTo>
                      <a:pt x="24" y="288"/>
                    </a:lnTo>
                    <a:lnTo>
                      <a:pt x="24" y="272"/>
                    </a:lnTo>
                    <a:lnTo>
                      <a:pt x="24" y="272"/>
                    </a:lnTo>
                    <a:lnTo>
                      <a:pt x="24" y="264"/>
                    </a:lnTo>
                    <a:lnTo>
                      <a:pt x="8" y="24"/>
                    </a:lnTo>
                    <a:lnTo>
                      <a:pt x="8" y="32"/>
                    </a:lnTo>
                    <a:lnTo>
                      <a:pt x="8" y="40"/>
                    </a:lnTo>
                    <a:lnTo>
                      <a:pt x="24" y="32"/>
                    </a:lnTo>
                    <a:lnTo>
                      <a:pt x="40" y="32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16"/>
                    </a:lnTo>
                    <a:lnTo>
                      <a:pt x="240" y="272"/>
                    </a:lnTo>
                    <a:lnTo>
                      <a:pt x="240" y="272"/>
                    </a:lnTo>
                    <a:lnTo>
                      <a:pt x="232" y="280"/>
                    </a:lnTo>
                    <a:lnTo>
                      <a:pt x="232" y="288"/>
                    </a:lnTo>
                    <a:lnTo>
                      <a:pt x="240" y="296"/>
                    </a:lnTo>
                    <a:lnTo>
                      <a:pt x="240" y="304"/>
                    </a:lnTo>
                    <a:lnTo>
                      <a:pt x="224" y="304"/>
                    </a:lnTo>
                    <a:lnTo>
                      <a:pt x="216" y="312"/>
                    </a:lnTo>
                    <a:lnTo>
                      <a:pt x="208" y="312"/>
                    </a:lnTo>
                    <a:lnTo>
                      <a:pt x="192" y="312"/>
                    </a:lnTo>
                    <a:lnTo>
                      <a:pt x="192" y="328"/>
                    </a:lnTo>
                    <a:lnTo>
                      <a:pt x="200" y="328"/>
                    </a:lnTo>
                    <a:lnTo>
                      <a:pt x="200" y="336"/>
                    </a:lnTo>
                    <a:lnTo>
                      <a:pt x="192" y="344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68" y="360"/>
                    </a:lnTo>
                    <a:lnTo>
                      <a:pt x="168" y="384"/>
                    </a:lnTo>
                    <a:lnTo>
                      <a:pt x="160" y="392"/>
                    </a:lnTo>
                    <a:lnTo>
                      <a:pt x="144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28" y="376"/>
                    </a:lnTo>
                    <a:lnTo>
                      <a:pt x="120" y="400"/>
                    </a:lnTo>
                    <a:lnTo>
                      <a:pt x="120" y="416"/>
                    </a:lnTo>
                    <a:lnTo>
                      <a:pt x="112" y="416"/>
                    </a:lnTo>
                    <a:lnTo>
                      <a:pt x="104" y="408"/>
                    </a:lnTo>
                    <a:lnTo>
                      <a:pt x="104" y="400"/>
                    </a:lnTo>
                    <a:lnTo>
                      <a:pt x="96" y="400"/>
                    </a:lnTo>
                    <a:lnTo>
                      <a:pt x="80" y="416"/>
                    </a:lnTo>
                    <a:lnTo>
                      <a:pt x="80" y="424"/>
                    </a:lnTo>
                    <a:lnTo>
                      <a:pt x="72" y="424"/>
                    </a:lnTo>
                    <a:lnTo>
                      <a:pt x="56" y="408"/>
                    </a:lnTo>
                    <a:lnTo>
                      <a:pt x="48" y="408"/>
                    </a:lnTo>
                    <a:lnTo>
                      <a:pt x="40" y="416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0" y="408"/>
                    </a:lnTo>
                    <a:lnTo>
                      <a:pt x="40" y="416"/>
                    </a:lnTo>
                    <a:lnTo>
                      <a:pt x="40" y="424"/>
                    </a:lnTo>
                    <a:lnTo>
                      <a:pt x="32" y="424"/>
                    </a:lnTo>
                    <a:lnTo>
                      <a:pt x="32" y="424"/>
                    </a:lnTo>
                    <a:lnTo>
                      <a:pt x="32" y="424"/>
                    </a:lnTo>
                    <a:lnTo>
                      <a:pt x="24" y="416"/>
                    </a:lnTo>
                    <a:lnTo>
                      <a:pt x="16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8" y="432"/>
                    </a:lnTo>
                    <a:lnTo>
                      <a:pt x="8" y="432"/>
                    </a:lnTo>
                    <a:lnTo>
                      <a:pt x="0" y="424"/>
                    </a:lnTo>
                    <a:close/>
                  </a:path>
                </a:pathLst>
              </a:custGeom>
              <a:solidFill>
                <a:srgbClr val="FFFF00">
                  <a:alpha val="3098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C07CC6F-6863-4405-9C8A-1EC40714508A}"/>
                </a:ext>
              </a:extLst>
            </p:cNvPr>
            <p:cNvGrpSpPr/>
            <p:nvPr/>
          </p:nvGrpSpPr>
          <p:grpSpPr>
            <a:xfrm>
              <a:off x="5224654" y="372038"/>
              <a:ext cx="1633346" cy="2011570"/>
              <a:chOff x="5224654" y="372038"/>
              <a:chExt cx="1633346" cy="2011570"/>
            </a:xfrm>
          </p:grpSpPr>
          <p:sp>
            <p:nvSpPr>
              <p:cNvPr id="10" name="Freeform 16">
                <a:extLst>
                  <a:ext uri="{FF2B5EF4-FFF2-40B4-BE49-F238E27FC236}">
                    <a16:creationId xmlns:a16="http://schemas.microsoft.com/office/drawing/2014/main" id="{B73E34EE-C4F3-4ED5-8C33-F75D4FE315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2273" y="1701111"/>
                <a:ext cx="121891" cy="219374"/>
              </a:xfrm>
              <a:custGeom>
                <a:avLst/>
                <a:gdLst/>
                <a:ahLst/>
                <a:cxnLst>
                  <a:cxn ang="0">
                    <a:pos x="16" y="16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16" y="32"/>
                  </a:cxn>
                  <a:cxn ang="0">
                    <a:pos x="16" y="40"/>
                  </a:cxn>
                  <a:cxn ang="0">
                    <a:pos x="24" y="56"/>
                  </a:cxn>
                  <a:cxn ang="0">
                    <a:pos x="40" y="56"/>
                  </a:cxn>
                  <a:cxn ang="0">
                    <a:pos x="40" y="72"/>
                  </a:cxn>
                  <a:cxn ang="0">
                    <a:pos x="40" y="72"/>
                  </a:cxn>
                  <a:cxn ang="0">
                    <a:pos x="40" y="72"/>
                  </a:cxn>
                  <a:cxn ang="0">
                    <a:pos x="40" y="80"/>
                  </a:cxn>
                  <a:cxn ang="0">
                    <a:pos x="48" y="88"/>
                  </a:cxn>
                  <a:cxn ang="0">
                    <a:pos x="48" y="88"/>
                  </a:cxn>
                  <a:cxn ang="0">
                    <a:pos x="48" y="96"/>
                  </a:cxn>
                  <a:cxn ang="0">
                    <a:pos x="56" y="96"/>
                  </a:cxn>
                  <a:cxn ang="0">
                    <a:pos x="64" y="104"/>
                  </a:cxn>
                  <a:cxn ang="0">
                    <a:pos x="72" y="104"/>
                  </a:cxn>
                  <a:cxn ang="0">
                    <a:pos x="72" y="104"/>
                  </a:cxn>
                  <a:cxn ang="0">
                    <a:pos x="72" y="104"/>
                  </a:cxn>
                  <a:cxn ang="0">
                    <a:pos x="72" y="112"/>
                  </a:cxn>
                  <a:cxn ang="0">
                    <a:pos x="72" y="112"/>
                  </a:cxn>
                  <a:cxn ang="0">
                    <a:pos x="64" y="112"/>
                  </a:cxn>
                  <a:cxn ang="0">
                    <a:pos x="64" y="112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8"/>
                  </a:cxn>
                  <a:cxn ang="0">
                    <a:pos x="64" y="128"/>
                  </a:cxn>
                  <a:cxn ang="0">
                    <a:pos x="72" y="120"/>
                  </a:cxn>
                  <a:cxn ang="0">
                    <a:pos x="72" y="120"/>
                  </a:cxn>
                  <a:cxn ang="0">
                    <a:pos x="72" y="120"/>
                  </a:cxn>
                  <a:cxn ang="0">
                    <a:pos x="80" y="120"/>
                  </a:cxn>
                  <a:cxn ang="0">
                    <a:pos x="80" y="120"/>
                  </a:cxn>
                  <a:cxn ang="0">
                    <a:pos x="80" y="128"/>
                  </a:cxn>
                  <a:cxn ang="0">
                    <a:pos x="80" y="128"/>
                  </a:cxn>
                  <a:cxn ang="0">
                    <a:pos x="80" y="136"/>
                  </a:cxn>
                  <a:cxn ang="0">
                    <a:pos x="80" y="136"/>
                  </a:cxn>
                  <a:cxn ang="0">
                    <a:pos x="32" y="144"/>
                  </a:cxn>
                  <a:cxn ang="0">
                    <a:pos x="32" y="144"/>
                  </a:cxn>
                  <a:cxn ang="0">
                    <a:pos x="0" y="16"/>
                  </a:cxn>
                  <a:cxn ang="0">
                    <a:pos x="0" y="24"/>
                  </a:cxn>
                  <a:cxn ang="0">
                    <a:pos x="0" y="0"/>
                  </a:cxn>
                  <a:cxn ang="0">
                    <a:pos x="16" y="0"/>
                  </a:cxn>
                  <a:cxn ang="0">
                    <a:pos x="24" y="8"/>
                  </a:cxn>
                  <a:cxn ang="0">
                    <a:pos x="24" y="8"/>
                  </a:cxn>
                  <a:cxn ang="0">
                    <a:pos x="16" y="8"/>
                  </a:cxn>
                  <a:cxn ang="0">
                    <a:pos x="16" y="16"/>
                  </a:cxn>
                </a:cxnLst>
                <a:rect l="0" t="0" r="r" b="b"/>
                <a:pathLst>
                  <a:path w="80" h="144">
                    <a:moveTo>
                      <a:pt x="16" y="16"/>
                    </a:moveTo>
                    <a:lnTo>
                      <a:pt x="16" y="24"/>
                    </a:lnTo>
                    <a:lnTo>
                      <a:pt x="16" y="24"/>
                    </a:lnTo>
                    <a:lnTo>
                      <a:pt x="16" y="32"/>
                    </a:lnTo>
                    <a:lnTo>
                      <a:pt x="16" y="40"/>
                    </a:lnTo>
                    <a:lnTo>
                      <a:pt x="24" y="56"/>
                    </a:lnTo>
                    <a:lnTo>
                      <a:pt x="40" y="56"/>
                    </a:lnTo>
                    <a:lnTo>
                      <a:pt x="40" y="72"/>
                    </a:lnTo>
                    <a:lnTo>
                      <a:pt x="40" y="72"/>
                    </a:lnTo>
                    <a:lnTo>
                      <a:pt x="40" y="72"/>
                    </a:lnTo>
                    <a:lnTo>
                      <a:pt x="40" y="80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104"/>
                    </a:lnTo>
                    <a:lnTo>
                      <a:pt x="72" y="104"/>
                    </a:lnTo>
                    <a:lnTo>
                      <a:pt x="72" y="104"/>
                    </a:lnTo>
                    <a:lnTo>
                      <a:pt x="72" y="104"/>
                    </a:lnTo>
                    <a:lnTo>
                      <a:pt x="72" y="112"/>
                    </a:lnTo>
                    <a:lnTo>
                      <a:pt x="72" y="112"/>
                    </a:lnTo>
                    <a:lnTo>
                      <a:pt x="64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8"/>
                    </a:lnTo>
                    <a:lnTo>
                      <a:pt x="64" y="128"/>
                    </a:lnTo>
                    <a:lnTo>
                      <a:pt x="72" y="120"/>
                    </a:lnTo>
                    <a:lnTo>
                      <a:pt x="72" y="120"/>
                    </a:lnTo>
                    <a:lnTo>
                      <a:pt x="72" y="120"/>
                    </a:lnTo>
                    <a:lnTo>
                      <a:pt x="80" y="120"/>
                    </a:lnTo>
                    <a:lnTo>
                      <a:pt x="80" y="120"/>
                    </a:lnTo>
                    <a:lnTo>
                      <a:pt x="80" y="128"/>
                    </a:lnTo>
                    <a:lnTo>
                      <a:pt x="80" y="128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0" y="16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16" y="8"/>
                    </a:lnTo>
                    <a:lnTo>
                      <a:pt x="16" y="16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1" name="Freeform 17">
                <a:extLst>
                  <a:ext uri="{FF2B5EF4-FFF2-40B4-BE49-F238E27FC236}">
                    <a16:creationId xmlns:a16="http://schemas.microsoft.com/office/drawing/2014/main" id="{B68CC11F-500A-43E5-9764-F399D0D67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5950" y="872365"/>
                <a:ext cx="742896" cy="658122"/>
              </a:xfrm>
              <a:custGeom>
                <a:avLst/>
                <a:gdLst/>
                <a:ahLst/>
                <a:cxnLst>
                  <a:cxn ang="0">
                    <a:pos x="320" y="336"/>
                  </a:cxn>
                  <a:cxn ang="0">
                    <a:pos x="336" y="328"/>
                  </a:cxn>
                  <a:cxn ang="0">
                    <a:pos x="352" y="344"/>
                  </a:cxn>
                  <a:cxn ang="0">
                    <a:pos x="360" y="368"/>
                  </a:cxn>
                  <a:cxn ang="0">
                    <a:pos x="376" y="376"/>
                  </a:cxn>
                  <a:cxn ang="0">
                    <a:pos x="464" y="408"/>
                  </a:cxn>
                  <a:cxn ang="0">
                    <a:pos x="464" y="432"/>
                  </a:cxn>
                  <a:cxn ang="0">
                    <a:pos x="472" y="424"/>
                  </a:cxn>
                  <a:cxn ang="0">
                    <a:pos x="480" y="400"/>
                  </a:cxn>
                  <a:cxn ang="0">
                    <a:pos x="472" y="392"/>
                  </a:cxn>
                  <a:cxn ang="0">
                    <a:pos x="488" y="376"/>
                  </a:cxn>
                  <a:cxn ang="0">
                    <a:pos x="480" y="368"/>
                  </a:cxn>
                  <a:cxn ang="0">
                    <a:pos x="464" y="296"/>
                  </a:cxn>
                  <a:cxn ang="0">
                    <a:pos x="464" y="296"/>
                  </a:cxn>
                  <a:cxn ang="0">
                    <a:pos x="464" y="224"/>
                  </a:cxn>
                  <a:cxn ang="0">
                    <a:pos x="456" y="200"/>
                  </a:cxn>
                  <a:cxn ang="0">
                    <a:pos x="448" y="136"/>
                  </a:cxn>
                  <a:cxn ang="0">
                    <a:pos x="440" y="144"/>
                  </a:cxn>
                  <a:cxn ang="0">
                    <a:pos x="432" y="136"/>
                  </a:cxn>
                  <a:cxn ang="0">
                    <a:pos x="424" y="96"/>
                  </a:cxn>
                  <a:cxn ang="0">
                    <a:pos x="424" y="72"/>
                  </a:cxn>
                  <a:cxn ang="0">
                    <a:pos x="408" y="0"/>
                  </a:cxn>
                  <a:cxn ang="0">
                    <a:pos x="320" y="16"/>
                  </a:cxn>
                  <a:cxn ang="0">
                    <a:pos x="264" y="72"/>
                  </a:cxn>
                  <a:cxn ang="0">
                    <a:pos x="240" y="112"/>
                  </a:cxn>
                  <a:cxn ang="0">
                    <a:pos x="216" y="136"/>
                  </a:cxn>
                  <a:cxn ang="0">
                    <a:pos x="224" y="136"/>
                  </a:cxn>
                  <a:cxn ang="0">
                    <a:pos x="232" y="144"/>
                  </a:cxn>
                  <a:cxn ang="0">
                    <a:pos x="232" y="160"/>
                  </a:cxn>
                  <a:cxn ang="0">
                    <a:pos x="224" y="160"/>
                  </a:cxn>
                  <a:cxn ang="0">
                    <a:pos x="232" y="184"/>
                  </a:cxn>
                  <a:cxn ang="0">
                    <a:pos x="232" y="192"/>
                  </a:cxn>
                  <a:cxn ang="0">
                    <a:pos x="208" y="208"/>
                  </a:cxn>
                  <a:cxn ang="0">
                    <a:pos x="184" y="232"/>
                  </a:cxn>
                  <a:cxn ang="0">
                    <a:pos x="176" y="232"/>
                  </a:cxn>
                  <a:cxn ang="0">
                    <a:pos x="160" y="232"/>
                  </a:cxn>
                  <a:cxn ang="0">
                    <a:pos x="152" y="240"/>
                  </a:cxn>
                  <a:cxn ang="0">
                    <a:pos x="136" y="240"/>
                  </a:cxn>
                  <a:cxn ang="0">
                    <a:pos x="128" y="232"/>
                  </a:cxn>
                  <a:cxn ang="0">
                    <a:pos x="48" y="256"/>
                  </a:cxn>
                  <a:cxn ang="0">
                    <a:pos x="40" y="264"/>
                  </a:cxn>
                  <a:cxn ang="0">
                    <a:pos x="48" y="280"/>
                  </a:cxn>
                  <a:cxn ang="0">
                    <a:pos x="56" y="296"/>
                  </a:cxn>
                  <a:cxn ang="0">
                    <a:pos x="56" y="304"/>
                  </a:cxn>
                  <a:cxn ang="0">
                    <a:pos x="56" y="312"/>
                  </a:cxn>
                  <a:cxn ang="0">
                    <a:pos x="40" y="328"/>
                  </a:cxn>
                  <a:cxn ang="0">
                    <a:pos x="32" y="344"/>
                  </a:cxn>
                  <a:cxn ang="0">
                    <a:pos x="32" y="344"/>
                  </a:cxn>
                  <a:cxn ang="0">
                    <a:pos x="8" y="368"/>
                  </a:cxn>
                  <a:cxn ang="0">
                    <a:pos x="0" y="368"/>
                  </a:cxn>
                  <a:cxn ang="0">
                    <a:pos x="8" y="392"/>
                  </a:cxn>
                </a:cxnLst>
                <a:rect l="0" t="0" r="r" b="b"/>
                <a:pathLst>
                  <a:path w="488" h="432">
                    <a:moveTo>
                      <a:pt x="112" y="376"/>
                    </a:moveTo>
                    <a:lnTo>
                      <a:pt x="320" y="336"/>
                    </a:lnTo>
                    <a:lnTo>
                      <a:pt x="328" y="328"/>
                    </a:lnTo>
                    <a:lnTo>
                      <a:pt x="336" y="328"/>
                    </a:lnTo>
                    <a:lnTo>
                      <a:pt x="344" y="344"/>
                    </a:lnTo>
                    <a:lnTo>
                      <a:pt x="352" y="344"/>
                    </a:lnTo>
                    <a:lnTo>
                      <a:pt x="360" y="352"/>
                    </a:lnTo>
                    <a:lnTo>
                      <a:pt x="360" y="368"/>
                    </a:lnTo>
                    <a:lnTo>
                      <a:pt x="368" y="376"/>
                    </a:lnTo>
                    <a:lnTo>
                      <a:pt x="376" y="376"/>
                    </a:lnTo>
                    <a:lnTo>
                      <a:pt x="392" y="384"/>
                    </a:lnTo>
                    <a:lnTo>
                      <a:pt x="464" y="408"/>
                    </a:lnTo>
                    <a:lnTo>
                      <a:pt x="464" y="408"/>
                    </a:lnTo>
                    <a:lnTo>
                      <a:pt x="464" y="432"/>
                    </a:lnTo>
                    <a:lnTo>
                      <a:pt x="464" y="432"/>
                    </a:lnTo>
                    <a:lnTo>
                      <a:pt x="472" y="424"/>
                    </a:lnTo>
                    <a:lnTo>
                      <a:pt x="472" y="424"/>
                    </a:lnTo>
                    <a:lnTo>
                      <a:pt x="480" y="400"/>
                    </a:lnTo>
                    <a:lnTo>
                      <a:pt x="480" y="400"/>
                    </a:lnTo>
                    <a:lnTo>
                      <a:pt x="472" y="392"/>
                    </a:lnTo>
                    <a:lnTo>
                      <a:pt x="472" y="392"/>
                    </a:lnTo>
                    <a:lnTo>
                      <a:pt x="488" y="376"/>
                    </a:lnTo>
                    <a:lnTo>
                      <a:pt x="488" y="376"/>
                    </a:lnTo>
                    <a:lnTo>
                      <a:pt x="480" y="368"/>
                    </a:lnTo>
                    <a:lnTo>
                      <a:pt x="480" y="368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24"/>
                    </a:lnTo>
                    <a:lnTo>
                      <a:pt x="464" y="224"/>
                    </a:lnTo>
                    <a:lnTo>
                      <a:pt x="456" y="200"/>
                    </a:lnTo>
                    <a:lnTo>
                      <a:pt x="448" y="152"/>
                    </a:lnTo>
                    <a:lnTo>
                      <a:pt x="448" y="136"/>
                    </a:lnTo>
                    <a:lnTo>
                      <a:pt x="440" y="136"/>
                    </a:lnTo>
                    <a:lnTo>
                      <a:pt x="440" y="144"/>
                    </a:lnTo>
                    <a:lnTo>
                      <a:pt x="440" y="144"/>
                    </a:lnTo>
                    <a:lnTo>
                      <a:pt x="432" y="136"/>
                    </a:lnTo>
                    <a:lnTo>
                      <a:pt x="432" y="136"/>
                    </a:lnTo>
                    <a:lnTo>
                      <a:pt x="424" y="96"/>
                    </a:lnTo>
                    <a:lnTo>
                      <a:pt x="424" y="72"/>
                    </a:lnTo>
                    <a:lnTo>
                      <a:pt x="424" y="72"/>
                    </a:lnTo>
                    <a:lnTo>
                      <a:pt x="416" y="56"/>
                    </a:lnTo>
                    <a:lnTo>
                      <a:pt x="408" y="0"/>
                    </a:lnTo>
                    <a:lnTo>
                      <a:pt x="408" y="0"/>
                    </a:lnTo>
                    <a:lnTo>
                      <a:pt x="320" y="16"/>
                    </a:lnTo>
                    <a:lnTo>
                      <a:pt x="296" y="24"/>
                    </a:lnTo>
                    <a:lnTo>
                      <a:pt x="264" y="72"/>
                    </a:lnTo>
                    <a:lnTo>
                      <a:pt x="248" y="96"/>
                    </a:lnTo>
                    <a:lnTo>
                      <a:pt x="240" y="112"/>
                    </a:lnTo>
                    <a:lnTo>
                      <a:pt x="216" y="136"/>
                    </a:lnTo>
                    <a:lnTo>
                      <a:pt x="216" y="136"/>
                    </a:lnTo>
                    <a:lnTo>
                      <a:pt x="224" y="136"/>
                    </a:lnTo>
                    <a:lnTo>
                      <a:pt x="224" y="136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32" y="160"/>
                    </a:lnTo>
                    <a:lnTo>
                      <a:pt x="232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32" y="184"/>
                    </a:lnTo>
                    <a:lnTo>
                      <a:pt x="232" y="192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08" y="208"/>
                    </a:lnTo>
                    <a:lnTo>
                      <a:pt x="200" y="224"/>
                    </a:lnTo>
                    <a:lnTo>
                      <a:pt x="184" y="232"/>
                    </a:lnTo>
                    <a:lnTo>
                      <a:pt x="184" y="232"/>
                    </a:lnTo>
                    <a:lnTo>
                      <a:pt x="176" y="232"/>
                    </a:lnTo>
                    <a:lnTo>
                      <a:pt x="168" y="232"/>
                    </a:lnTo>
                    <a:lnTo>
                      <a:pt x="160" y="232"/>
                    </a:lnTo>
                    <a:lnTo>
                      <a:pt x="152" y="240"/>
                    </a:lnTo>
                    <a:lnTo>
                      <a:pt x="152" y="240"/>
                    </a:lnTo>
                    <a:lnTo>
                      <a:pt x="136" y="240"/>
                    </a:lnTo>
                    <a:lnTo>
                      <a:pt x="136" y="240"/>
                    </a:lnTo>
                    <a:lnTo>
                      <a:pt x="128" y="232"/>
                    </a:lnTo>
                    <a:lnTo>
                      <a:pt x="128" y="232"/>
                    </a:lnTo>
                    <a:lnTo>
                      <a:pt x="80" y="232"/>
                    </a:lnTo>
                    <a:lnTo>
                      <a:pt x="48" y="256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0" y="272"/>
                    </a:lnTo>
                    <a:lnTo>
                      <a:pt x="48" y="280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56" y="312"/>
                    </a:lnTo>
                    <a:lnTo>
                      <a:pt x="56" y="312"/>
                    </a:lnTo>
                    <a:lnTo>
                      <a:pt x="48" y="320"/>
                    </a:lnTo>
                    <a:lnTo>
                      <a:pt x="40" y="328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24" y="352"/>
                    </a:lnTo>
                    <a:lnTo>
                      <a:pt x="8" y="368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8" y="392"/>
                    </a:lnTo>
                    <a:lnTo>
                      <a:pt x="8" y="392"/>
                    </a:lnTo>
                    <a:lnTo>
                      <a:pt x="112" y="376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2" name="Freeform 18">
                <a:extLst>
                  <a:ext uri="{FF2B5EF4-FFF2-40B4-BE49-F238E27FC236}">
                    <a16:creationId xmlns:a16="http://schemas.microsoft.com/office/drawing/2014/main" id="{CD766F63-D6B6-4BD0-BC5C-1D89C5359A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815" y="1371408"/>
                <a:ext cx="706971" cy="463123"/>
              </a:xfrm>
              <a:custGeom>
                <a:avLst/>
                <a:gdLst/>
                <a:ahLst/>
                <a:cxnLst>
                  <a:cxn ang="0">
                    <a:pos x="120" y="288"/>
                  </a:cxn>
                  <a:cxn ang="0">
                    <a:pos x="400" y="240"/>
                  </a:cxn>
                  <a:cxn ang="0">
                    <a:pos x="400" y="240"/>
                  </a:cxn>
                  <a:cxn ang="0">
                    <a:pos x="400" y="216"/>
                  </a:cxn>
                  <a:cxn ang="0">
                    <a:pos x="416" y="216"/>
                  </a:cxn>
                  <a:cxn ang="0">
                    <a:pos x="424" y="224"/>
                  </a:cxn>
                  <a:cxn ang="0">
                    <a:pos x="424" y="224"/>
                  </a:cxn>
                  <a:cxn ang="0">
                    <a:pos x="440" y="208"/>
                  </a:cxn>
                  <a:cxn ang="0">
                    <a:pos x="440" y="208"/>
                  </a:cxn>
                  <a:cxn ang="0">
                    <a:pos x="440" y="200"/>
                  </a:cxn>
                  <a:cxn ang="0">
                    <a:pos x="456" y="184"/>
                  </a:cxn>
                  <a:cxn ang="0">
                    <a:pos x="464" y="176"/>
                  </a:cxn>
                  <a:cxn ang="0">
                    <a:pos x="464" y="176"/>
                  </a:cxn>
                  <a:cxn ang="0">
                    <a:pos x="464" y="168"/>
                  </a:cxn>
                  <a:cxn ang="0">
                    <a:pos x="464" y="168"/>
                  </a:cxn>
                  <a:cxn ang="0">
                    <a:pos x="432" y="144"/>
                  </a:cxn>
                  <a:cxn ang="0">
                    <a:pos x="416" y="136"/>
                  </a:cxn>
                  <a:cxn ang="0">
                    <a:pos x="416" y="120"/>
                  </a:cxn>
                  <a:cxn ang="0">
                    <a:pos x="424" y="120"/>
                  </a:cxn>
                  <a:cxn ang="0">
                    <a:pos x="424" y="112"/>
                  </a:cxn>
                  <a:cxn ang="0">
                    <a:pos x="424" y="112"/>
                  </a:cxn>
                  <a:cxn ang="0">
                    <a:pos x="416" y="96"/>
                  </a:cxn>
                  <a:cxn ang="0">
                    <a:pos x="416" y="96"/>
                  </a:cxn>
                  <a:cxn ang="0">
                    <a:pos x="432" y="80"/>
                  </a:cxn>
                  <a:cxn ang="0">
                    <a:pos x="432" y="80"/>
                  </a:cxn>
                  <a:cxn ang="0">
                    <a:pos x="432" y="64"/>
                  </a:cxn>
                  <a:cxn ang="0">
                    <a:pos x="440" y="56"/>
                  </a:cxn>
                  <a:cxn ang="0">
                    <a:pos x="440" y="56"/>
                  </a:cxn>
                  <a:cxn ang="0">
                    <a:pos x="424" y="48"/>
                  </a:cxn>
                  <a:cxn ang="0">
                    <a:pos x="416" y="48"/>
                  </a:cxn>
                  <a:cxn ang="0">
                    <a:pos x="408" y="40"/>
                  </a:cxn>
                  <a:cxn ang="0">
                    <a:pos x="408" y="24"/>
                  </a:cxn>
                  <a:cxn ang="0">
                    <a:pos x="400" y="16"/>
                  </a:cxn>
                  <a:cxn ang="0">
                    <a:pos x="392" y="16"/>
                  </a:cxn>
                  <a:cxn ang="0">
                    <a:pos x="384" y="0"/>
                  </a:cxn>
                  <a:cxn ang="0">
                    <a:pos x="376" y="0"/>
                  </a:cxn>
                  <a:cxn ang="0">
                    <a:pos x="328" y="8"/>
                  </a:cxn>
                  <a:cxn ang="0">
                    <a:pos x="216" y="32"/>
                  </a:cxn>
                  <a:cxn ang="0">
                    <a:pos x="96" y="56"/>
                  </a:cxn>
                  <a:cxn ang="0">
                    <a:pos x="56" y="64"/>
                  </a:cxn>
                  <a:cxn ang="0">
                    <a:pos x="56" y="64"/>
                  </a:cxn>
                  <a:cxn ang="0">
                    <a:pos x="48" y="40"/>
                  </a:cxn>
                  <a:cxn ang="0">
                    <a:pos x="48" y="40"/>
                  </a:cxn>
                  <a:cxn ang="0">
                    <a:pos x="40" y="48"/>
                  </a:cxn>
                  <a:cxn ang="0">
                    <a:pos x="16" y="72"/>
                  </a:cxn>
                  <a:cxn ang="0">
                    <a:pos x="0" y="80"/>
                  </a:cxn>
                  <a:cxn ang="0">
                    <a:pos x="0" y="80"/>
                  </a:cxn>
                  <a:cxn ang="0">
                    <a:pos x="24" y="216"/>
                  </a:cxn>
                  <a:cxn ang="0">
                    <a:pos x="40" y="304"/>
                  </a:cxn>
                  <a:cxn ang="0">
                    <a:pos x="40" y="304"/>
                  </a:cxn>
                  <a:cxn ang="0">
                    <a:pos x="120" y="288"/>
                  </a:cxn>
                </a:cxnLst>
                <a:rect l="0" t="0" r="r" b="b"/>
                <a:pathLst>
                  <a:path w="464" h="304">
                    <a:moveTo>
                      <a:pt x="120" y="288"/>
                    </a:moveTo>
                    <a:lnTo>
                      <a:pt x="400" y="240"/>
                    </a:lnTo>
                    <a:lnTo>
                      <a:pt x="400" y="240"/>
                    </a:lnTo>
                    <a:lnTo>
                      <a:pt x="400" y="216"/>
                    </a:lnTo>
                    <a:lnTo>
                      <a:pt x="416" y="216"/>
                    </a:lnTo>
                    <a:lnTo>
                      <a:pt x="424" y="224"/>
                    </a:lnTo>
                    <a:lnTo>
                      <a:pt x="424" y="224"/>
                    </a:lnTo>
                    <a:lnTo>
                      <a:pt x="440" y="208"/>
                    </a:lnTo>
                    <a:lnTo>
                      <a:pt x="440" y="208"/>
                    </a:lnTo>
                    <a:lnTo>
                      <a:pt x="440" y="200"/>
                    </a:lnTo>
                    <a:lnTo>
                      <a:pt x="456" y="184"/>
                    </a:lnTo>
                    <a:lnTo>
                      <a:pt x="464" y="176"/>
                    </a:lnTo>
                    <a:lnTo>
                      <a:pt x="464" y="176"/>
                    </a:lnTo>
                    <a:lnTo>
                      <a:pt x="464" y="168"/>
                    </a:lnTo>
                    <a:lnTo>
                      <a:pt x="464" y="168"/>
                    </a:lnTo>
                    <a:lnTo>
                      <a:pt x="432" y="144"/>
                    </a:lnTo>
                    <a:lnTo>
                      <a:pt x="416" y="136"/>
                    </a:lnTo>
                    <a:lnTo>
                      <a:pt x="416" y="120"/>
                    </a:lnTo>
                    <a:lnTo>
                      <a:pt x="424" y="120"/>
                    </a:lnTo>
                    <a:lnTo>
                      <a:pt x="424" y="112"/>
                    </a:lnTo>
                    <a:lnTo>
                      <a:pt x="424" y="112"/>
                    </a:lnTo>
                    <a:lnTo>
                      <a:pt x="416" y="96"/>
                    </a:lnTo>
                    <a:lnTo>
                      <a:pt x="416" y="96"/>
                    </a:lnTo>
                    <a:lnTo>
                      <a:pt x="432" y="80"/>
                    </a:lnTo>
                    <a:lnTo>
                      <a:pt x="432" y="80"/>
                    </a:lnTo>
                    <a:lnTo>
                      <a:pt x="432" y="64"/>
                    </a:lnTo>
                    <a:lnTo>
                      <a:pt x="440" y="56"/>
                    </a:lnTo>
                    <a:lnTo>
                      <a:pt x="440" y="56"/>
                    </a:lnTo>
                    <a:lnTo>
                      <a:pt x="424" y="48"/>
                    </a:lnTo>
                    <a:lnTo>
                      <a:pt x="416" y="48"/>
                    </a:lnTo>
                    <a:lnTo>
                      <a:pt x="408" y="40"/>
                    </a:lnTo>
                    <a:lnTo>
                      <a:pt x="408" y="24"/>
                    </a:lnTo>
                    <a:lnTo>
                      <a:pt x="400" y="16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76" y="0"/>
                    </a:lnTo>
                    <a:lnTo>
                      <a:pt x="328" y="8"/>
                    </a:lnTo>
                    <a:lnTo>
                      <a:pt x="216" y="32"/>
                    </a:lnTo>
                    <a:lnTo>
                      <a:pt x="96" y="56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0" y="48"/>
                    </a:lnTo>
                    <a:lnTo>
                      <a:pt x="16" y="72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24" y="216"/>
                    </a:lnTo>
                    <a:lnTo>
                      <a:pt x="40" y="304"/>
                    </a:lnTo>
                    <a:lnTo>
                      <a:pt x="40" y="304"/>
                    </a:lnTo>
                    <a:lnTo>
                      <a:pt x="120" y="288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3" name="Freeform 19">
                <a:extLst>
                  <a:ext uri="{FF2B5EF4-FFF2-40B4-BE49-F238E27FC236}">
                    <a16:creationId xmlns:a16="http://schemas.microsoft.com/office/drawing/2014/main" id="{25A662E1-6233-4A85-B8AC-77621423A4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6955" y="823615"/>
                <a:ext cx="195026" cy="389998"/>
              </a:xfrm>
              <a:custGeom>
                <a:avLst/>
                <a:gdLst/>
                <a:ahLst/>
                <a:cxnLst>
                  <a:cxn ang="0">
                    <a:pos x="48" y="232"/>
                  </a:cxn>
                  <a:cxn ang="0">
                    <a:pos x="40" y="184"/>
                  </a:cxn>
                  <a:cxn ang="0">
                    <a:pos x="40" y="168"/>
                  </a:cxn>
                  <a:cxn ang="0">
                    <a:pos x="32" y="168"/>
                  </a:cxn>
                  <a:cxn ang="0">
                    <a:pos x="32" y="176"/>
                  </a:cxn>
                  <a:cxn ang="0">
                    <a:pos x="32" y="176"/>
                  </a:cxn>
                  <a:cxn ang="0">
                    <a:pos x="24" y="168"/>
                  </a:cxn>
                  <a:cxn ang="0">
                    <a:pos x="24" y="168"/>
                  </a:cxn>
                  <a:cxn ang="0">
                    <a:pos x="16" y="128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8" y="88"/>
                  </a:cxn>
                  <a:cxn ang="0">
                    <a:pos x="0" y="32"/>
                  </a:cxn>
                  <a:cxn ang="0">
                    <a:pos x="0" y="32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28" y="8"/>
                  </a:cxn>
                  <a:cxn ang="0">
                    <a:pos x="128" y="8"/>
                  </a:cxn>
                  <a:cxn ang="0">
                    <a:pos x="128" y="16"/>
                  </a:cxn>
                  <a:cxn ang="0">
                    <a:pos x="120" y="24"/>
                  </a:cxn>
                  <a:cxn ang="0">
                    <a:pos x="120" y="24"/>
                  </a:cxn>
                  <a:cxn ang="0">
                    <a:pos x="128" y="32"/>
                  </a:cxn>
                  <a:cxn ang="0">
                    <a:pos x="128" y="56"/>
                  </a:cxn>
                  <a:cxn ang="0">
                    <a:pos x="128" y="64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04" y="80"/>
                  </a:cxn>
                  <a:cxn ang="0">
                    <a:pos x="104" y="80"/>
                  </a:cxn>
                  <a:cxn ang="0">
                    <a:pos x="112" y="88"/>
                  </a:cxn>
                  <a:cxn ang="0">
                    <a:pos x="112" y="104"/>
                  </a:cxn>
                  <a:cxn ang="0">
                    <a:pos x="112" y="128"/>
                  </a:cxn>
                  <a:cxn ang="0">
                    <a:pos x="104" y="136"/>
                  </a:cxn>
                  <a:cxn ang="0">
                    <a:pos x="104" y="144"/>
                  </a:cxn>
                  <a:cxn ang="0">
                    <a:pos x="104" y="152"/>
                  </a:cxn>
                  <a:cxn ang="0">
                    <a:pos x="96" y="160"/>
                  </a:cxn>
                  <a:cxn ang="0">
                    <a:pos x="96" y="176"/>
                  </a:cxn>
                  <a:cxn ang="0">
                    <a:pos x="104" y="184"/>
                  </a:cxn>
                  <a:cxn ang="0">
                    <a:pos x="104" y="192"/>
                  </a:cxn>
                  <a:cxn ang="0">
                    <a:pos x="112" y="208"/>
                  </a:cxn>
                  <a:cxn ang="0">
                    <a:pos x="112" y="216"/>
                  </a:cxn>
                  <a:cxn ang="0">
                    <a:pos x="104" y="224"/>
                  </a:cxn>
                  <a:cxn ang="0">
                    <a:pos x="104" y="240"/>
                  </a:cxn>
                  <a:cxn ang="0">
                    <a:pos x="112" y="240"/>
                  </a:cxn>
                  <a:cxn ang="0">
                    <a:pos x="112" y="240"/>
                  </a:cxn>
                  <a:cxn ang="0">
                    <a:pos x="56" y="256"/>
                  </a:cxn>
                  <a:cxn ang="0">
                    <a:pos x="56" y="256"/>
                  </a:cxn>
                  <a:cxn ang="0">
                    <a:pos x="48" y="232"/>
                  </a:cxn>
                </a:cxnLst>
                <a:rect l="0" t="0" r="r" b="b"/>
                <a:pathLst>
                  <a:path w="128" h="256">
                    <a:moveTo>
                      <a:pt x="48" y="232"/>
                    </a:moveTo>
                    <a:lnTo>
                      <a:pt x="40" y="184"/>
                    </a:lnTo>
                    <a:lnTo>
                      <a:pt x="40" y="168"/>
                    </a:lnTo>
                    <a:lnTo>
                      <a:pt x="32" y="168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16" y="128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8" y="88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20" y="24"/>
                    </a:lnTo>
                    <a:lnTo>
                      <a:pt x="128" y="32"/>
                    </a:lnTo>
                    <a:lnTo>
                      <a:pt x="128" y="56"/>
                    </a:lnTo>
                    <a:lnTo>
                      <a:pt x="128" y="64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04" y="80"/>
                    </a:lnTo>
                    <a:lnTo>
                      <a:pt x="104" y="80"/>
                    </a:lnTo>
                    <a:lnTo>
                      <a:pt x="112" y="88"/>
                    </a:lnTo>
                    <a:lnTo>
                      <a:pt x="112" y="104"/>
                    </a:lnTo>
                    <a:lnTo>
                      <a:pt x="112" y="128"/>
                    </a:lnTo>
                    <a:lnTo>
                      <a:pt x="104" y="136"/>
                    </a:lnTo>
                    <a:lnTo>
                      <a:pt x="104" y="144"/>
                    </a:lnTo>
                    <a:lnTo>
                      <a:pt x="104" y="152"/>
                    </a:lnTo>
                    <a:lnTo>
                      <a:pt x="96" y="160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112" y="208"/>
                    </a:lnTo>
                    <a:lnTo>
                      <a:pt x="112" y="216"/>
                    </a:lnTo>
                    <a:lnTo>
                      <a:pt x="104" y="224"/>
                    </a:lnTo>
                    <a:lnTo>
                      <a:pt x="104" y="240"/>
                    </a:lnTo>
                    <a:lnTo>
                      <a:pt x="112" y="240"/>
                    </a:lnTo>
                    <a:lnTo>
                      <a:pt x="112" y="240"/>
                    </a:lnTo>
                    <a:lnTo>
                      <a:pt x="56" y="256"/>
                    </a:lnTo>
                    <a:lnTo>
                      <a:pt x="56" y="256"/>
                    </a:lnTo>
                    <a:lnTo>
                      <a:pt x="48" y="232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4" name="Freeform 20">
                <a:extLst>
                  <a:ext uri="{FF2B5EF4-FFF2-40B4-BE49-F238E27FC236}">
                    <a16:creationId xmlns:a16="http://schemas.microsoft.com/office/drawing/2014/main" id="{859EE151-532F-4E09-BCC6-8AA7E3BD3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3714" y="1701111"/>
                <a:ext cx="560701" cy="547793"/>
              </a:xfrm>
              <a:custGeom>
                <a:avLst/>
                <a:gdLst/>
                <a:ahLst/>
                <a:cxnLst>
                  <a:cxn ang="0">
                    <a:pos x="48" y="320"/>
                  </a:cxn>
                  <a:cxn ang="0">
                    <a:pos x="32" y="312"/>
                  </a:cxn>
                  <a:cxn ang="0">
                    <a:pos x="8" y="272"/>
                  </a:cxn>
                  <a:cxn ang="0">
                    <a:pos x="0" y="248"/>
                  </a:cxn>
                  <a:cxn ang="0">
                    <a:pos x="0" y="240"/>
                  </a:cxn>
                  <a:cxn ang="0">
                    <a:pos x="16" y="240"/>
                  </a:cxn>
                  <a:cxn ang="0">
                    <a:pos x="32" y="224"/>
                  </a:cxn>
                  <a:cxn ang="0">
                    <a:pos x="32" y="192"/>
                  </a:cxn>
                  <a:cxn ang="0">
                    <a:pos x="48" y="192"/>
                  </a:cxn>
                  <a:cxn ang="0">
                    <a:pos x="56" y="176"/>
                  </a:cxn>
                  <a:cxn ang="0">
                    <a:pos x="80" y="136"/>
                  </a:cxn>
                  <a:cxn ang="0">
                    <a:pos x="80" y="136"/>
                  </a:cxn>
                  <a:cxn ang="0">
                    <a:pos x="112" y="112"/>
                  </a:cxn>
                  <a:cxn ang="0">
                    <a:pos x="120" y="80"/>
                  </a:cxn>
                  <a:cxn ang="0">
                    <a:pos x="128" y="40"/>
                  </a:cxn>
                  <a:cxn ang="0">
                    <a:pos x="120" y="0"/>
                  </a:cxn>
                  <a:cxn ang="0">
                    <a:pos x="128" y="0"/>
                  </a:cxn>
                  <a:cxn ang="0">
                    <a:pos x="224" y="72"/>
                  </a:cxn>
                  <a:cxn ang="0">
                    <a:pos x="232" y="120"/>
                  </a:cxn>
                  <a:cxn ang="0">
                    <a:pos x="256" y="96"/>
                  </a:cxn>
                  <a:cxn ang="0">
                    <a:pos x="280" y="80"/>
                  </a:cxn>
                  <a:cxn ang="0">
                    <a:pos x="296" y="80"/>
                  </a:cxn>
                  <a:cxn ang="0">
                    <a:pos x="312" y="64"/>
                  </a:cxn>
                  <a:cxn ang="0">
                    <a:pos x="344" y="64"/>
                  </a:cxn>
                  <a:cxn ang="0">
                    <a:pos x="352" y="64"/>
                  </a:cxn>
                  <a:cxn ang="0">
                    <a:pos x="368" y="88"/>
                  </a:cxn>
                  <a:cxn ang="0">
                    <a:pos x="360" y="104"/>
                  </a:cxn>
                  <a:cxn ang="0">
                    <a:pos x="328" y="96"/>
                  </a:cxn>
                  <a:cxn ang="0">
                    <a:pos x="312" y="88"/>
                  </a:cxn>
                  <a:cxn ang="0">
                    <a:pos x="304" y="120"/>
                  </a:cxn>
                  <a:cxn ang="0">
                    <a:pos x="296" y="144"/>
                  </a:cxn>
                  <a:cxn ang="0">
                    <a:pos x="288" y="160"/>
                  </a:cxn>
                  <a:cxn ang="0">
                    <a:pos x="264" y="160"/>
                  </a:cxn>
                  <a:cxn ang="0">
                    <a:pos x="264" y="192"/>
                  </a:cxn>
                  <a:cxn ang="0">
                    <a:pos x="232" y="192"/>
                  </a:cxn>
                  <a:cxn ang="0">
                    <a:pos x="224" y="208"/>
                  </a:cxn>
                  <a:cxn ang="0">
                    <a:pos x="224" y="224"/>
                  </a:cxn>
                  <a:cxn ang="0">
                    <a:pos x="216" y="240"/>
                  </a:cxn>
                  <a:cxn ang="0">
                    <a:pos x="208" y="264"/>
                  </a:cxn>
                  <a:cxn ang="0">
                    <a:pos x="200" y="296"/>
                  </a:cxn>
                  <a:cxn ang="0">
                    <a:pos x="192" y="304"/>
                  </a:cxn>
                  <a:cxn ang="0">
                    <a:pos x="200" y="312"/>
                  </a:cxn>
                  <a:cxn ang="0">
                    <a:pos x="184" y="320"/>
                  </a:cxn>
                  <a:cxn ang="0">
                    <a:pos x="168" y="328"/>
                  </a:cxn>
                  <a:cxn ang="0">
                    <a:pos x="152" y="336"/>
                  </a:cxn>
                  <a:cxn ang="0">
                    <a:pos x="144" y="344"/>
                  </a:cxn>
                  <a:cxn ang="0">
                    <a:pos x="120" y="344"/>
                  </a:cxn>
                  <a:cxn ang="0">
                    <a:pos x="112" y="344"/>
                  </a:cxn>
                  <a:cxn ang="0">
                    <a:pos x="88" y="352"/>
                  </a:cxn>
                  <a:cxn ang="0">
                    <a:pos x="64" y="336"/>
                  </a:cxn>
                  <a:cxn ang="0">
                    <a:pos x="56" y="328"/>
                  </a:cxn>
                </a:cxnLst>
                <a:rect l="0" t="0" r="r" b="b"/>
                <a:pathLst>
                  <a:path w="368" h="360">
                    <a:moveTo>
                      <a:pt x="56" y="328"/>
                    </a:moveTo>
                    <a:lnTo>
                      <a:pt x="56" y="328"/>
                    </a:lnTo>
                    <a:lnTo>
                      <a:pt x="48" y="320"/>
                    </a:lnTo>
                    <a:lnTo>
                      <a:pt x="40" y="320"/>
                    </a:lnTo>
                    <a:lnTo>
                      <a:pt x="40" y="320"/>
                    </a:lnTo>
                    <a:lnTo>
                      <a:pt x="32" y="312"/>
                    </a:lnTo>
                    <a:lnTo>
                      <a:pt x="16" y="288"/>
                    </a:lnTo>
                    <a:lnTo>
                      <a:pt x="8" y="272"/>
                    </a:lnTo>
                    <a:lnTo>
                      <a:pt x="8" y="272"/>
                    </a:lnTo>
                    <a:lnTo>
                      <a:pt x="8" y="264"/>
                    </a:lnTo>
                    <a:lnTo>
                      <a:pt x="8" y="256"/>
                    </a:lnTo>
                    <a:lnTo>
                      <a:pt x="0" y="248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8" y="240"/>
                    </a:lnTo>
                    <a:lnTo>
                      <a:pt x="8" y="240"/>
                    </a:lnTo>
                    <a:lnTo>
                      <a:pt x="16" y="240"/>
                    </a:lnTo>
                    <a:lnTo>
                      <a:pt x="24" y="224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08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32" y="176"/>
                    </a:lnTo>
                    <a:lnTo>
                      <a:pt x="48" y="176"/>
                    </a:lnTo>
                    <a:lnTo>
                      <a:pt x="48" y="192"/>
                    </a:lnTo>
                    <a:lnTo>
                      <a:pt x="56" y="192"/>
                    </a:lnTo>
                    <a:lnTo>
                      <a:pt x="56" y="176"/>
                    </a:lnTo>
                    <a:lnTo>
                      <a:pt x="56" y="176"/>
                    </a:lnTo>
                    <a:lnTo>
                      <a:pt x="64" y="152"/>
                    </a:lnTo>
                    <a:lnTo>
                      <a:pt x="64" y="152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8" y="136"/>
                    </a:lnTo>
                    <a:lnTo>
                      <a:pt x="96" y="128"/>
                    </a:lnTo>
                    <a:lnTo>
                      <a:pt x="112" y="112"/>
                    </a:lnTo>
                    <a:lnTo>
                      <a:pt x="120" y="104"/>
                    </a:lnTo>
                    <a:lnTo>
                      <a:pt x="120" y="88"/>
                    </a:lnTo>
                    <a:lnTo>
                      <a:pt x="120" y="80"/>
                    </a:lnTo>
                    <a:lnTo>
                      <a:pt x="120" y="40"/>
                    </a:lnTo>
                    <a:lnTo>
                      <a:pt x="120" y="40"/>
                    </a:lnTo>
                    <a:lnTo>
                      <a:pt x="128" y="40"/>
                    </a:lnTo>
                    <a:lnTo>
                      <a:pt x="128" y="24"/>
                    </a:lnTo>
                    <a:lnTo>
                      <a:pt x="120" y="8"/>
                    </a:lnTo>
                    <a:lnTo>
                      <a:pt x="120" y="0"/>
                    </a:lnTo>
                    <a:lnTo>
                      <a:pt x="120" y="0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44" y="88"/>
                    </a:lnTo>
                    <a:lnTo>
                      <a:pt x="144" y="88"/>
                    </a:lnTo>
                    <a:lnTo>
                      <a:pt x="224" y="72"/>
                    </a:lnTo>
                    <a:lnTo>
                      <a:pt x="224" y="72"/>
                    </a:lnTo>
                    <a:lnTo>
                      <a:pt x="232" y="120"/>
                    </a:lnTo>
                    <a:lnTo>
                      <a:pt x="232" y="120"/>
                    </a:lnTo>
                    <a:lnTo>
                      <a:pt x="256" y="96"/>
                    </a:lnTo>
                    <a:lnTo>
                      <a:pt x="256" y="96"/>
                    </a:lnTo>
                    <a:lnTo>
                      <a:pt x="256" y="96"/>
                    </a:lnTo>
                    <a:lnTo>
                      <a:pt x="264" y="96"/>
                    </a:lnTo>
                    <a:lnTo>
                      <a:pt x="272" y="88"/>
                    </a:lnTo>
                    <a:lnTo>
                      <a:pt x="280" y="80"/>
                    </a:lnTo>
                    <a:lnTo>
                      <a:pt x="280" y="80"/>
                    </a:lnTo>
                    <a:lnTo>
                      <a:pt x="280" y="80"/>
                    </a:lnTo>
                    <a:lnTo>
                      <a:pt x="296" y="80"/>
                    </a:lnTo>
                    <a:lnTo>
                      <a:pt x="304" y="80"/>
                    </a:lnTo>
                    <a:lnTo>
                      <a:pt x="312" y="64"/>
                    </a:lnTo>
                    <a:lnTo>
                      <a:pt x="312" y="64"/>
                    </a:lnTo>
                    <a:lnTo>
                      <a:pt x="328" y="64"/>
                    </a:lnTo>
                    <a:lnTo>
                      <a:pt x="336" y="64"/>
                    </a:lnTo>
                    <a:lnTo>
                      <a:pt x="344" y="64"/>
                    </a:lnTo>
                    <a:lnTo>
                      <a:pt x="344" y="64"/>
                    </a:lnTo>
                    <a:lnTo>
                      <a:pt x="352" y="64"/>
                    </a:lnTo>
                    <a:lnTo>
                      <a:pt x="352" y="64"/>
                    </a:lnTo>
                    <a:lnTo>
                      <a:pt x="352" y="72"/>
                    </a:lnTo>
                    <a:lnTo>
                      <a:pt x="352" y="72"/>
                    </a:lnTo>
                    <a:lnTo>
                      <a:pt x="368" y="88"/>
                    </a:lnTo>
                    <a:lnTo>
                      <a:pt x="368" y="96"/>
                    </a:lnTo>
                    <a:lnTo>
                      <a:pt x="360" y="96"/>
                    </a:lnTo>
                    <a:lnTo>
                      <a:pt x="360" y="104"/>
                    </a:lnTo>
                    <a:lnTo>
                      <a:pt x="360" y="104"/>
                    </a:lnTo>
                    <a:lnTo>
                      <a:pt x="352" y="104"/>
                    </a:lnTo>
                    <a:lnTo>
                      <a:pt x="328" y="96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12" y="88"/>
                    </a:lnTo>
                    <a:lnTo>
                      <a:pt x="312" y="112"/>
                    </a:lnTo>
                    <a:lnTo>
                      <a:pt x="312" y="112"/>
                    </a:lnTo>
                    <a:lnTo>
                      <a:pt x="304" y="120"/>
                    </a:lnTo>
                    <a:lnTo>
                      <a:pt x="304" y="128"/>
                    </a:lnTo>
                    <a:lnTo>
                      <a:pt x="296" y="144"/>
                    </a:lnTo>
                    <a:lnTo>
                      <a:pt x="296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0"/>
                    </a:lnTo>
                    <a:lnTo>
                      <a:pt x="280" y="16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64" y="192"/>
                    </a:lnTo>
                    <a:lnTo>
                      <a:pt x="264" y="200"/>
                    </a:lnTo>
                    <a:lnTo>
                      <a:pt x="248" y="200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24" y="200"/>
                    </a:lnTo>
                    <a:lnTo>
                      <a:pt x="224" y="208"/>
                    </a:lnTo>
                    <a:lnTo>
                      <a:pt x="224" y="216"/>
                    </a:lnTo>
                    <a:lnTo>
                      <a:pt x="224" y="216"/>
                    </a:lnTo>
                    <a:lnTo>
                      <a:pt x="224" y="224"/>
                    </a:lnTo>
                    <a:lnTo>
                      <a:pt x="216" y="232"/>
                    </a:lnTo>
                    <a:lnTo>
                      <a:pt x="216" y="232"/>
                    </a:lnTo>
                    <a:lnTo>
                      <a:pt x="216" y="240"/>
                    </a:lnTo>
                    <a:lnTo>
                      <a:pt x="216" y="256"/>
                    </a:lnTo>
                    <a:lnTo>
                      <a:pt x="216" y="256"/>
                    </a:lnTo>
                    <a:lnTo>
                      <a:pt x="208" y="264"/>
                    </a:lnTo>
                    <a:lnTo>
                      <a:pt x="200" y="280"/>
                    </a:lnTo>
                    <a:lnTo>
                      <a:pt x="200" y="288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192" y="304"/>
                    </a:lnTo>
                    <a:lnTo>
                      <a:pt x="192" y="304"/>
                    </a:lnTo>
                    <a:lnTo>
                      <a:pt x="200" y="312"/>
                    </a:lnTo>
                    <a:lnTo>
                      <a:pt x="200" y="312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68" y="320"/>
                    </a:lnTo>
                    <a:lnTo>
                      <a:pt x="168" y="328"/>
                    </a:lnTo>
                    <a:lnTo>
                      <a:pt x="168" y="328"/>
                    </a:lnTo>
                    <a:lnTo>
                      <a:pt x="160" y="328"/>
                    </a:lnTo>
                    <a:lnTo>
                      <a:pt x="152" y="328"/>
                    </a:lnTo>
                    <a:lnTo>
                      <a:pt x="152" y="336"/>
                    </a:lnTo>
                    <a:lnTo>
                      <a:pt x="152" y="336"/>
                    </a:lnTo>
                    <a:lnTo>
                      <a:pt x="152" y="336"/>
                    </a:lnTo>
                    <a:lnTo>
                      <a:pt x="144" y="344"/>
                    </a:lnTo>
                    <a:lnTo>
                      <a:pt x="136" y="344"/>
                    </a:lnTo>
                    <a:lnTo>
                      <a:pt x="128" y="344"/>
                    </a:lnTo>
                    <a:lnTo>
                      <a:pt x="120" y="344"/>
                    </a:lnTo>
                    <a:lnTo>
                      <a:pt x="120" y="344"/>
                    </a:lnTo>
                    <a:lnTo>
                      <a:pt x="120" y="344"/>
                    </a:lnTo>
                    <a:lnTo>
                      <a:pt x="112" y="344"/>
                    </a:lnTo>
                    <a:lnTo>
                      <a:pt x="104" y="360"/>
                    </a:lnTo>
                    <a:lnTo>
                      <a:pt x="96" y="360"/>
                    </a:lnTo>
                    <a:lnTo>
                      <a:pt x="88" y="352"/>
                    </a:lnTo>
                    <a:lnTo>
                      <a:pt x="88" y="352"/>
                    </a:lnTo>
                    <a:lnTo>
                      <a:pt x="72" y="352"/>
                    </a:lnTo>
                    <a:lnTo>
                      <a:pt x="64" y="336"/>
                    </a:lnTo>
                    <a:lnTo>
                      <a:pt x="64" y="328"/>
                    </a:lnTo>
                    <a:lnTo>
                      <a:pt x="64" y="328"/>
                    </a:lnTo>
                    <a:lnTo>
                      <a:pt x="56" y="328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5" name="Freeform 21">
                <a:extLst>
                  <a:ext uri="{FF2B5EF4-FFF2-40B4-BE49-F238E27FC236}">
                    <a16:creationId xmlns:a16="http://schemas.microsoft.com/office/drawing/2014/main" id="{66470A13-3844-4A95-8B0B-A5744E26A6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3225" y="774865"/>
                <a:ext cx="207857" cy="414373"/>
              </a:xfrm>
              <a:custGeom>
                <a:avLst/>
                <a:gdLst/>
                <a:ahLst/>
                <a:cxnLst>
                  <a:cxn ang="0">
                    <a:pos x="104" y="240"/>
                  </a:cxn>
                  <a:cxn ang="0">
                    <a:pos x="128" y="232"/>
                  </a:cxn>
                  <a:cxn ang="0">
                    <a:pos x="128" y="224"/>
                  </a:cxn>
                  <a:cxn ang="0">
                    <a:pos x="136" y="216"/>
                  </a:cxn>
                  <a:cxn ang="0">
                    <a:pos x="136" y="208"/>
                  </a:cxn>
                  <a:cxn ang="0">
                    <a:pos x="128" y="200"/>
                  </a:cxn>
                  <a:cxn ang="0">
                    <a:pos x="128" y="192"/>
                  </a:cxn>
                  <a:cxn ang="0">
                    <a:pos x="112" y="184"/>
                  </a:cxn>
                  <a:cxn ang="0">
                    <a:pos x="56" y="0"/>
                  </a:cxn>
                  <a:cxn ang="0">
                    <a:pos x="48" y="0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24"/>
                  </a:cxn>
                  <a:cxn ang="0">
                    <a:pos x="24" y="32"/>
                  </a:cxn>
                  <a:cxn ang="0">
                    <a:pos x="32" y="40"/>
                  </a:cxn>
                  <a:cxn ang="0">
                    <a:pos x="32" y="48"/>
                  </a:cxn>
                  <a:cxn ang="0">
                    <a:pos x="24" y="56"/>
                  </a:cxn>
                  <a:cxn ang="0">
                    <a:pos x="32" y="88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8" y="112"/>
                  </a:cxn>
                  <a:cxn ang="0">
                    <a:pos x="16" y="120"/>
                  </a:cxn>
                  <a:cxn ang="0">
                    <a:pos x="16" y="160"/>
                  </a:cxn>
                  <a:cxn ang="0">
                    <a:pos x="8" y="176"/>
                  </a:cxn>
                  <a:cxn ang="0">
                    <a:pos x="0" y="192"/>
                  </a:cxn>
                  <a:cxn ang="0">
                    <a:pos x="8" y="216"/>
                  </a:cxn>
                  <a:cxn ang="0">
                    <a:pos x="16" y="240"/>
                  </a:cxn>
                  <a:cxn ang="0">
                    <a:pos x="8" y="256"/>
                  </a:cxn>
                  <a:cxn ang="0">
                    <a:pos x="16" y="272"/>
                  </a:cxn>
                  <a:cxn ang="0">
                    <a:pos x="96" y="256"/>
                  </a:cxn>
                  <a:cxn ang="0">
                    <a:pos x="104" y="248"/>
                  </a:cxn>
                </a:cxnLst>
                <a:rect l="0" t="0" r="r" b="b"/>
                <a:pathLst>
                  <a:path w="136" h="272">
                    <a:moveTo>
                      <a:pt x="104" y="248"/>
                    </a:moveTo>
                    <a:lnTo>
                      <a:pt x="104" y="240"/>
                    </a:lnTo>
                    <a:lnTo>
                      <a:pt x="112" y="232"/>
                    </a:lnTo>
                    <a:lnTo>
                      <a:pt x="128" y="232"/>
                    </a:lnTo>
                    <a:lnTo>
                      <a:pt x="128" y="232"/>
                    </a:lnTo>
                    <a:lnTo>
                      <a:pt x="128" y="224"/>
                    </a:lnTo>
                    <a:lnTo>
                      <a:pt x="128" y="224"/>
                    </a:lnTo>
                    <a:lnTo>
                      <a:pt x="136" y="216"/>
                    </a:lnTo>
                    <a:lnTo>
                      <a:pt x="136" y="208"/>
                    </a:lnTo>
                    <a:lnTo>
                      <a:pt x="136" y="208"/>
                    </a:lnTo>
                    <a:lnTo>
                      <a:pt x="128" y="208"/>
                    </a:lnTo>
                    <a:lnTo>
                      <a:pt x="128" y="200"/>
                    </a:lnTo>
                    <a:lnTo>
                      <a:pt x="128" y="200"/>
                    </a:lnTo>
                    <a:lnTo>
                      <a:pt x="128" y="192"/>
                    </a:lnTo>
                    <a:lnTo>
                      <a:pt x="120" y="184"/>
                    </a:lnTo>
                    <a:lnTo>
                      <a:pt x="112" y="184"/>
                    </a:lnTo>
                    <a:lnTo>
                      <a:pt x="104" y="176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24" y="24"/>
                    </a:lnTo>
                    <a:lnTo>
                      <a:pt x="24" y="32"/>
                    </a:lnTo>
                    <a:lnTo>
                      <a:pt x="32" y="32"/>
                    </a:lnTo>
                    <a:lnTo>
                      <a:pt x="32" y="40"/>
                    </a:lnTo>
                    <a:lnTo>
                      <a:pt x="32" y="40"/>
                    </a:lnTo>
                    <a:lnTo>
                      <a:pt x="32" y="48"/>
                    </a:lnTo>
                    <a:lnTo>
                      <a:pt x="24" y="56"/>
                    </a:lnTo>
                    <a:lnTo>
                      <a:pt x="24" y="56"/>
                    </a:lnTo>
                    <a:lnTo>
                      <a:pt x="32" y="64"/>
                    </a:lnTo>
                    <a:lnTo>
                      <a:pt x="32" y="88"/>
                    </a:lnTo>
                    <a:lnTo>
                      <a:pt x="32" y="96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8" y="112"/>
                    </a:lnTo>
                    <a:lnTo>
                      <a:pt x="8" y="112"/>
                    </a:lnTo>
                    <a:lnTo>
                      <a:pt x="16" y="120"/>
                    </a:lnTo>
                    <a:lnTo>
                      <a:pt x="16" y="136"/>
                    </a:lnTo>
                    <a:lnTo>
                      <a:pt x="16" y="160"/>
                    </a:lnTo>
                    <a:lnTo>
                      <a:pt x="8" y="168"/>
                    </a:lnTo>
                    <a:lnTo>
                      <a:pt x="8" y="176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0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56"/>
                    </a:lnTo>
                    <a:lnTo>
                      <a:pt x="8" y="272"/>
                    </a:lnTo>
                    <a:lnTo>
                      <a:pt x="16" y="272"/>
                    </a:lnTo>
                    <a:lnTo>
                      <a:pt x="16" y="272"/>
                    </a:lnTo>
                    <a:lnTo>
                      <a:pt x="96" y="256"/>
                    </a:lnTo>
                    <a:lnTo>
                      <a:pt x="96" y="256"/>
                    </a:lnTo>
                    <a:lnTo>
                      <a:pt x="104" y="248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6" name="Freeform 22">
                <a:extLst>
                  <a:ext uri="{FF2B5EF4-FFF2-40B4-BE49-F238E27FC236}">
                    <a16:creationId xmlns:a16="http://schemas.microsoft.com/office/drawing/2014/main" id="{41550B51-0344-4EAF-87E9-9551933308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6360" y="372038"/>
                <a:ext cx="451640" cy="719700"/>
              </a:xfrm>
              <a:custGeom>
                <a:avLst/>
                <a:gdLst/>
                <a:ahLst/>
                <a:cxnLst>
                  <a:cxn ang="0">
                    <a:pos x="80" y="456"/>
                  </a:cxn>
                  <a:cxn ang="0">
                    <a:pos x="56" y="440"/>
                  </a:cxn>
                  <a:cxn ang="0">
                    <a:pos x="0" y="264"/>
                  </a:cxn>
                  <a:cxn ang="0">
                    <a:pos x="16" y="256"/>
                  </a:cxn>
                  <a:cxn ang="0">
                    <a:pos x="16" y="256"/>
                  </a:cxn>
                  <a:cxn ang="0">
                    <a:pos x="24" y="240"/>
                  </a:cxn>
                  <a:cxn ang="0">
                    <a:pos x="24" y="240"/>
                  </a:cxn>
                  <a:cxn ang="0">
                    <a:pos x="24" y="216"/>
                  </a:cxn>
                  <a:cxn ang="0">
                    <a:pos x="32" y="200"/>
                  </a:cxn>
                  <a:cxn ang="0">
                    <a:pos x="40" y="184"/>
                  </a:cxn>
                  <a:cxn ang="0">
                    <a:pos x="32" y="136"/>
                  </a:cxn>
                  <a:cxn ang="0">
                    <a:pos x="40" y="120"/>
                  </a:cxn>
                  <a:cxn ang="0">
                    <a:pos x="48" y="80"/>
                  </a:cxn>
                  <a:cxn ang="0">
                    <a:pos x="72" y="8"/>
                  </a:cxn>
                  <a:cxn ang="0">
                    <a:pos x="96" y="32"/>
                  </a:cxn>
                  <a:cxn ang="0">
                    <a:pos x="120" y="8"/>
                  </a:cxn>
                  <a:cxn ang="0">
                    <a:pos x="128" y="0"/>
                  </a:cxn>
                  <a:cxn ang="0">
                    <a:pos x="168" y="16"/>
                  </a:cxn>
                  <a:cxn ang="0">
                    <a:pos x="208" y="136"/>
                  </a:cxn>
                  <a:cxn ang="0">
                    <a:pos x="224" y="160"/>
                  </a:cxn>
                  <a:cxn ang="0">
                    <a:pos x="240" y="160"/>
                  </a:cxn>
                  <a:cxn ang="0">
                    <a:pos x="248" y="184"/>
                  </a:cxn>
                  <a:cxn ang="0">
                    <a:pos x="264" y="200"/>
                  </a:cxn>
                  <a:cxn ang="0">
                    <a:pos x="280" y="208"/>
                  </a:cxn>
                  <a:cxn ang="0">
                    <a:pos x="280" y="216"/>
                  </a:cxn>
                  <a:cxn ang="0">
                    <a:pos x="288" y="224"/>
                  </a:cxn>
                  <a:cxn ang="0">
                    <a:pos x="296" y="224"/>
                  </a:cxn>
                  <a:cxn ang="0">
                    <a:pos x="280" y="248"/>
                  </a:cxn>
                  <a:cxn ang="0">
                    <a:pos x="272" y="240"/>
                  </a:cxn>
                  <a:cxn ang="0">
                    <a:pos x="272" y="248"/>
                  </a:cxn>
                  <a:cxn ang="0">
                    <a:pos x="264" y="248"/>
                  </a:cxn>
                  <a:cxn ang="0">
                    <a:pos x="264" y="256"/>
                  </a:cxn>
                  <a:cxn ang="0">
                    <a:pos x="248" y="264"/>
                  </a:cxn>
                  <a:cxn ang="0">
                    <a:pos x="248" y="264"/>
                  </a:cxn>
                  <a:cxn ang="0">
                    <a:pos x="248" y="280"/>
                  </a:cxn>
                  <a:cxn ang="0">
                    <a:pos x="232" y="296"/>
                  </a:cxn>
                  <a:cxn ang="0">
                    <a:pos x="232" y="280"/>
                  </a:cxn>
                  <a:cxn ang="0">
                    <a:pos x="216" y="272"/>
                  </a:cxn>
                  <a:cxn ang="0">
                    <a:pos x="216" y="280"/>
                  </a:cxn>
                  <a:cxn ang="0">
                    <a:pos x="200" y="296"/>
                  </a:cxn>
                  <a:cxn ang="0">
                    <a:pos x="200" y="304"/>
                  </a:cxn>
                  <a:cxn ang="0">
                    <a:pos x="192" y="296"/>
                  </a:cxn>
                  <a:cxn ang="0">
                    <a:pos x="184" y="296"/>
                  </a:cxn>
                  <a:cxn ang="0">
                    <a:pos x="176" y="288"/>
                  </a:cxn>
                  <a:cxn ang="0">
                    <a:pos x="176" y="336"/>
                  </a:cxn>
                  <a:cxn ang="0">
                    <a:pos x="168" y="360"/>
                  </a:cxn>
                  <a:cxn ang="0">
                    <a:pos x="160" y="352"/>
                  </a:cxn>
                  <a:cxn ang="0">
                    <a:pos x="152" y="368"/>
                  </a:cxn>
                  <a:cxn ang="0">
                    <a:pos x="144" y="368"/>
                  </a:cxn>
                  <a:cxn ang="0">
                    <a:pos x="136" y="368"/>
                  </a:cxn>
                  <a:cxn ang="0">
                    <a:pos x="128" y="360"/>
                  </a:cxn>
                  <a:cxn ang="0">
                    <a:pos x="128" y="392"/>
                  </a:cxn>
                  <a:cxn ang="0">
                    <a:pos x="128" y="376"/>
                  </a:cxn>
                  <a:cxn ang="0">
                    <a:pos x="120" y="376"/>
                  </a:cxn>
                  <a:cxn ang="0">
                    <a:pos x="104" y="392"/>
                  </a:cxn>
                  <a:cxn ang="0">
                    <a:pos x="104" y="408"/>
                  </a:cxn>
                  <a:cxn ang="0">
                    <a:pos x="104" y="416"/>
                  </a:cxn>
                  <a:cxn ang="0">
                    <a:pos x="104" y="432"/>
                  </a:cxn>
                  <a:cxn ang="0">
                    <a:pos x="88" y="440"/>
                  </a:cxn>
                  <a:cxn ang="0">
                    <a:pos x="80" y="472"/>
                  </a:cxn>
                </a:cxnLst>
                <a:rect l="0" t="0" r="r" b="b"/>
                <a:pathLst>
                  <a:path w="296" h="472">
                    <a:moveTo>
                      <a:pt x="80" y="464"/>
                    </a:moveTo>
                    <a:lnTo>
                      <a:pt x="80" y="464"/>
                    </a:lnTo>
                    <a:lnTo>
                      <a:pt x="80" y="456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56" y="440"/>
                    </a:lnTo>
                    <a:lnTo>
                      <a:pt x="8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48"/>
                    </a:lnTo>
                    <a:lnTo>
                      <a:pt x="8" y="248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40"/>
                    </a:lnTo>
                    <a:lnTo>
                      <a:pt x="16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32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40" y="200"/>
                    </a:lnTo>
                    <a:lnTo>
                      <a:pt x="40" y="200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40" y="184"/>
                    </a:lnTo>
                    <a:lnTo>
                      <a:pt x="40" y="184"/>
                    </a:lnTo>
                    <a:lnTo>
                      <a:pt x="40" y="176"/>
                    </a:lnTo>
                    <a:lnTo>
                      <a:pt x="32" y="160"/>
                    </a:lnTo>
                    <a:lnTo>
                      <a:pt x="32" y="136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0" y="120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48" y="80"/>
                    </a:lnTo>
                    <a:lnTo>
                      <a:pt x="64" y="16"/>
                    </a:lnTo>
                    <a:lnTo>
                      <a:pt x="64" y="16"/>
                    </a:lnTo>
                    <a:lnTo>
                      <a:pt x="72" y="8"/>
                    </a:lnTo>
                    <a:lnTo>
                      <a:pt x="80" y="8"/>
                    </a:lnTo>
                    <a:lnTo>
                      <a:pt x="88" y="32"/>
                    </a:lnTo>
                    <a:lnTo>
                      <a:pt x="96" y="32"/>
                    </a:lnTo>
                    <a:lnTo>
                      <a:pt x="104" y="24"/>
                    </a:lnTo>
                    <a:lnTo>
                      <a:pt x="120" y="8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0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68" y="16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208" y="136"/>
                    </a:lnTo>
                    <a:lnTo>
                      <a:pt x="208" y="136"/>
                    </a:lnTo>
                    <a:lnTo>
                      <a:pt x="208" y="144"/>
                    </a:lnTo>
                    <a:lnTo>
                      <a:pt x="224" y="160"/>
                    </a:lnTo>
                    <a:lnTo>
                      <a:pt x="240" y="160"/>
                    </a:lnTo>
                    <a:lnTo>
                      <a:pt x="240" y="160"/>
                    </a:lnTo>
                    <a:lnTo>
                      <a:pt x="240" y="160"/>
                    </a:lnTo>
                    <a:lnTo>
                      <a:pt x="240" y="176"/>
                    </a:lnTo>
                    <a:lnTo>
                      <a:pt x="240" y="176"/>
                    </a:lnTo>
                    <a:lnTo>
                      <a:pt x="248" y="184"/>
                    </a:lnTo>
                    <a:lnTo>
                      <a:pt x="248" y="184"/>
                    </a:lnTo>
                    <a:lnTo>
                      <a:pt x="256" y="200"/>
                    </a:lnTo>
                    <a:lnTo>
                      <a:pt x="264" y="200"/>
                    </a:lnTo>
                    <a:lnTo>
                      <a:pt x="264" y="192"/>
                    </a:lnTo>
                    <a:lnTo>
                      <a:pt x="264" y="192"/>
                    </a:lnTo>
                    <a:lnTo>
                      <a:pt x="280" y="208"/>
                    </a:lnTo>
                    <a:lnTo>
                      <a:pt x="288" y="208"/>
                    </a:lnTo>
                    <a:lnTo>
                      <a:pt x="288" y="208"/>
                    </a:lnTo>
                    <a:lnTo>
                      <a:pt x="280" y="216"/>
                    </a:lnTo>
                    <a:lnTo>
                      <a:pt x="280" y="216"/>
                    </a:lnTo>
                    <a:lnTo>
                      <a:pt x="288" y="224"/>
                    </a:lnTo>
                    <a:lnTo>
                      <a:pt x="288" y="224"/>
                    </a:lnTo>
                    <a:lnTo>
                      <a:pt x="296" y="216"/>
                    </a:lnTo>
                    <a:lnTo>
                      <a:pt x="296" y="224"/>
                    </a:lnTo>
                    <a:lnTo>
                      <a:pt x="296" y="224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280" y="248"/>
                    </a:lnTo>
                    <a:lnTo>
                      <a:pt x="280" y="248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8"/>
                    </a:lnTo>
                    <a:lnTo>
                      <a:pt x="272" y="248"/>
                    </a:lnTo>
                    <a:lnTo>
                      <a:pt x="272" y="256"/>
                    </a:lnTo>
                    <a:lnTo>
                      <a:pt x="264" y="248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64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72"/>
                    </a:lnTo>
                    <a:lnTo>
                      <a:pt x="248" y="280"/>
                    </a:lnTo>
                    <a:lnTo>
                      <a:pt x="240" y="288"/>
                    </a:lnTo>
                    <a:lnTo>
                      <a:pt x="232" y="296"/>
                    </a:lnTo>
                    <a:lnTo>
                      <a:pt x="232" y="296"/>
                    </a:lnTo>
                    <a:lnTo>
                      <a:pt x="232" y="288"/>
                    </a:lnTo>
                    <a:lnTo>
                      <a:pt x="232" y="288"/>
                    </a:lnTo>
                    <a:lnTo>
                      <a:pt x="232" y="280"/>
                    </a:lnTo>
                    <a:lnTo>
                      <a:pt x="232" y="280"/>
                    </a:lnTo>
                    <a:lnTo>
                      <a:pt x="224" y="272"/>
                    </a:lnTo>
                    <a:lnTo>
                      <a:pt x="216" y="272"/>
                    </a:lnTo>
                    <a:lnTo>
                      <a:pt x="216" y="280"/>
                    </a:lnTo>
                    <a:lnTo>
                      <a:pt x="216" y="280"/>
                    </a:lnTo>
                    <a:lnTo>
                      <a:pt x="216" y="280"/>
                    </a:lnTo>
                    <a:lnTo>
                      <a:pt x="216" y="288"/>
                    </a:lnTo>
                    <a:lnTo>
                      <a:pt x="208" y="288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200" y="304"/>
                    </a:lnTo>
                    <a:lnTo>
                      <a:pt x="200" y="304"/>
                    </a:lnTo>
                    <a:lnTo>
                      <a:pt x="184" y="304"/>
                    </a:lnTo>
                    <a:lnTo>
                      <a:pt x="184" y="304"/>
                    </a:lnTo>
                    <a:lnTo>
                      <a:pt x="192" y="296"/>
                    </a:lnTo>
                    <a:lnTo>
                      <a:pt x="192" y="296"/>
                    </a:lnTo>
                    <a:lnTo>
                      <a:pt x="184" y="296"/>
                    </a:lnTo>
                    <a:lnTo>
                      <a:pt x="184" y="296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6" y="296"/>
                    </a:lnTo>
                    <a:lnTo>
                      <a:pt x="176" y="312"/>
                    </a:lnTo>
                    <a:lnTo>
                      <a:pt x="176" y="336"/>
                    </a:lnTo>
                    <a:lnTo>
                      <a:pt x="176" y="336"/>
                    </a:lnTo>
                    <a:lnTo>
                      <a:pt x="168" y="344"/>
                    </a:lnTo>
                    <a:lnTo>
                      <a:pt x="168" y="360"/>
                    </a:lnTo>
                    <a:lnTo>
                      <a:pt x="168" y="360"/>
                    </a:lnTo>
                    <a:lnTo>
                      <a:pt x="160" y="352"/>
                    </a:lnTo>
                    <a:lnTo>
                      <a:pt x="160" y="352"/>
                    </a:lnTo>
                    <a:lnTo>
                      <a:pt x="152" y="352"/>
                    </a:lnTo>
                    <a:lnTo>
                      <a:pt x="152" y="352"/>
                    </a:lnTo>
                    <a:lnTo>
                      <a:pt x="152" y="368"/>
                    </a:lnTo>
                    <a:lnTo>
                      <a:pt x="152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36" y="368"/>
                    </a:lnTo>
                    <a:lnTo>
                      <a:pt x="136" y="368"/>
                    </a:lnTo>
                    <a:lnTo>
                      <a:pt x="136" y="368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8" y="384"/>
                    </a:lnTo>
                    <a:lnTo>
                      <a:pt x="128" y="392"/>
                    </a:lnTo>
                    <a:lnTo>
                      <a:pt x="128" y="392"/>
                    </a:lnTo>
                    <a:lnTo>
                      <a:pt x="128" y="384"/>
                    </a:lnTo>
                    <a:lnTo>
                      <a:pt x="128" y="376"/>
                    </a:lnTo>
                    <a:lnTo>
                      <a:pt x="120" y="376"/>
                    </a:lnTo>
                    <a:lnTo>
                      <a:pt x="120" y="376"/>
                    </a:lnTo>
                    <a:lnTo>
                      <a:pt x="120" y="376"/>
                    </a:lnTo>
                    <a:lnTo>
                      <a:pt x="112" y="384"/>
                    </a:lnTo>
                    <a:lnTo>
                      <a:pt x="104" y="392"/>
                    </a:lnTo>
                    <a:lnTo>
                      <a:pt x="104" y="392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16"/>
                    </a:lnTo>
                    <a:lnTo>
                      <a:pt x="104" y="416"/>
                    </a:lnTo>
                    <a:lnTo>
                      <a:pt x="96" y="416"/>
                    </a:lnTo>
                    <a:lnTo>
                      <a:pt x="96" y="424"/>
                    </a:lnTo>
                    <a:lnTo>
                      <a:pt x="104" y="432"/>
                    </a:lnTo>
                    <a:lnTo>
                      <a:pt x="104" y="432"/>
                    </a:lnTo>
                    <a:lnTo>
                      <a:pt x="88" y="440"/>
                    </a:lnTo>
                    <a:lnTo>
                      <a:pt x="88" y="440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0" y="472"/>
                    </a:lnTo>
                    <a:lnTo>
                      <a:pt x="80" y="472"/>
                    </a:lnTo>
                    <a:lnTo>
                      <a:pt x="80" y="464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7" name="Freeform 23">
                <a:extLst>
                  <a:ext uri="{FF2B5EF4-FFF2-40B4-BE49-F238E27FC236}">
                    <a16:creationId xmlns:a16="http://schemas.microsoft.com/office/drawing/2014/main" id="{8EF09DF9-9D67-49F2-A17F-83C753C27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2921" y="1127659"/>
                <a:ext cx="401601" cy="207828"/>
              </a:xfrm>
              <a:custGeom>
                <a:avLst/>
                <a:gdLst/>
                <a:ahLst/>
                <a:cxnLst>
                  <a:cxn ang="0">
                    <a:pos x="0" y="128"/>
                  </a:cxn>
                  <a:cxn ang="0">
                    <a:pos x="0" y="56"/>
                  </a:cxn>
                  <a:cxn ang="0">
                    <a:pos x="136" y="24"/>
                  </a:cxn>
                  <a:cxn ang="0">
                    <a:pos x="144" y="16"/>
                  </a:cxn>
                  <a:cxn ang="0">
                    <a:pos x="152" y="0"/>
                  </a:cxn>
                  <a:cxn ang="0">
                    <a:pos x="168" y="0"/>
                  </a:cxn>
                  <a:cxn ang="0">
                    <a:pos x="168" y="8"/>
                  </a:cxn>
                  <a:cxn ang="0">
                    <a:pos x="184" y="16"/>
                  </a:cxn>
                  <a:cxn ang="0">
                    <a:pos x="184" y="24"/>
                  </a:cxn>
                  <a:cxn ang="0">
                    <a:pos x="176" y="32"/>
                  </a:cxn>
                  <a:cxn ang="0">
                    <a:pos x="176" y="32"/>
                  </a:cxn>
                  <a:cxn ang="0">
                    <a:pos x="176" y="40"/>
                  </a:cxn>
                  <a:cxn ang="0">
                    <a:pos x="168" y="56"/>
                  </a:cxn>
                  <a:cxn ang="0">
                    <a:pos x="184" y="56"/>
                  </a:cxn>
                  <a:cxn ang="0">
                    <a:pos x="200" y="64"/>
                  </a:cxn>
                  <a:cxn ang="0">
                    <a:pos x="208" y="64"/>
                  </a:cxn>
                  <a:cxn ang="0">
                    <a:pos x="208" y="72"/>
                  </a:cxn>
                  <a:cxn ang="0">
                    <a:pos x="216" y="80"/>
                  </a:cxn>
                  <a:cxn ang="0">
                    <a:pos x="216" y="88"/>
                  </a:cxn>
                  <a:cxn ang="0">
                    <a:pos x="224" y="96"/>
                  </a:cxn>
                  <a:cxn ang="0">
                    <a:pos x="256" y="88"/>
                  </a:cxn>
                  <a:cxn ang="0">
                    <a:pos x="248" y="72"/>
                  </a:cxn>
                  <a:cxn ang="0">
                    <a:pos x="240" y="64"/>
                  </a:cxn>
                  <a:cxn ang="0">
                    <a:pos x="232" y="64"/>
                  </a:cxn>
                  <a:cxn ang="0">
                    <a:pos x="240" y="56"/>
                  </a:cxn>
                  <a:cxn ang="0">
                    <a:pos x="264" y="72"/>
                  </a:cxn>
                  <a:cxn ang="0">
                    <a:pos x="264" y="96"/>
                  </a:cxn>
                  <a:cxn ang="0">
                    <a:pos x="256" y="96"/>
                  </a:cxn>
                  <a:cxn ang="0">
                    <a:pos x="240" y="104"/>
                  </a:cxn>
                  <a:cxn ang="0">
                    <a:pos x="232" y="120"/>
                  </a:cxn>
                  <a:cxn ang="0">
                    <a:pos x="224" y="128"/>
                  </a:cxn>
                  <a:cxn ang="0">
                    <a:pos x="216" y="120"/>
                  </a:cxn>
                  <a:cxn ang="0">
                    <a:pos x="216" y="112"/>
                  </a:cxn>
                  <a:cxn ang="0">
                    <a:pos x="208" y="104"/>
                  </a:cxn>
                  <a:cxn ang="0">
                    <a:pos x="208" y="120"/>
                  </a:cxn>
                  <a:cxn ang="0">
                    <a:pos x="208" y="112"/>
                  </a:cxn>
                  <a:cxn ang="0">
                    <a:pos x="200" y="120"/>
                  </a:cxn>
                  <a:cxn ang="0">
                    <a:pos x="200" y="136"/>
                  </a:cxn>
                  <a:cxn ang="0">
                    <a:pos x="184" y="136"/>
                  </a:cxn>
                  <a:cxn ang="0">
                    <a:pos x="176" y="120"/>
                  </a:cxn>
                  <a:cxn ang="0">
                    <a:pos x="168" y="112"/>
                  </a:cxn>
                  <a:cxn ang="0">
                    <a:pos x="160" y="104"/>
                  </a:cxn>
                  <a:cxn ang="0">
                    <a:pos x="160" y="104"/>
                  </a:cxn>
                  <a:cxn ang="0">
                    <a:pos x="152" y="88"/>
                  </a:cxn>
                  <a:cxn ang="0">
                    <a:pos x="128" y="96"/>
                  </a:cxn>
                  <a:cxn ang="0">
                    <a:pos x="128" y="96"/>
                  </a:cxn>
                  <a:cxn ang="0">
                    <a:pos x="56" y="112"/>
                  </a:cxn>
                  <a:cxn ang="0">
                    <a:pos x="56" y="120"/>
                  </a:cxn>
                  <a:cxn ang="0">
                    <a:pos x="56" y="112"/>
                  </a:cxn>
                  <a:cxn ang="0">
                    <a:pos x="0" y="128"/>
                  </a:cxn>
                </a:cxnLst>
                <a:rect l="0" t="0" r="r" b="b"/>
                <a:pathLst>
                  <a:path w="264" h="136">
                    <a:moveTo>
                      <a:pt x="0" y="128"/>
                    </a:moveTo>
                    <a:lnTo>
                      <a:pt x="0" y="12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56" y="40"/>
                    </a:lnTo>
                    <a:lnTo>
                      <a:pt x="136" y="24"/>
                    </a:lnTo>
                    <a:lnTo>
                      <a:pt x="136" y="24"/>
                    </a:lnTo>
                    <a:lnTo>
                      <a:pt x="144" y="16"/>
                    </a:lnTo>
                    <a:lnTo>
                      <a:pt x="144" y="8"/>
                    </a:lnTo>
                    <a:lnTo>
                      <a:pt x="152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8"/>
                    </a:lnTo>
                    <a:lnTo>
                      <a:pt x="184" y="16"/>
                    </a:lnTo>
                    <a:lnTo>
                      <a:pt x="184" y="16"/>
                    </a:lnTo>
                    <a:lnTo>
                      <a:pt x="192" y="16"/>
                    </a:lnTo>
                    <a:lnTo>
                      <a:pt x="184" y="24"/>
                    </a:lnTo>
                    <a:lnTo>
                      <a:pt x="176" y="24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40"/>
                    </a:lnTo>
                    <a:lnTo>
                      <a:pt x="168" y="48"/>
                    </a:lnTo>
                    <a:lnTo>
                      <a:pt x="168" y="56"/>
                    </a:lnTo>
                    <a:lnTo>
                      <a:pt x="184" y="56"/>
                    </a:lnTo>
                    <a:lnTo>
                      <a:pt x="184" y="56"/>
                    </a:lnTo>
                    <a:lnTo>
                      <a:pt x="192" y="56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208" y="64"/>
                    </a:lnTo>
                    <a:lnTo>
                      <a:pt x="208" y="64"/>
                    </a:lnTo>
                    <a:lnTo>
                      <a:pt x="208" y="72"/>
                    </a:lnTo>
                    <a:lnTo>
                      <a:pt x="208" y="80"/>
                    </a:lnTo>
                    <a:lnTo>
                      <a:pt x="216" y="80"/>
                    </a:lnTo>
                    <a:lnTo>
                      <a:pt x="216" y="80"/>
                    </a:lnTo>
                    <a:lnTo>
                      <a:pt x="216" y="88"/>
                    </a:lnTo>
                    <a:lnTo>
                      <a:pt x="216" y="88"/>
                    </a:lnTo>
                    <a:lnTo>
                      <a:pt x="224" y="96"/>
                    </a:lnTo>
                    <a:lnTo>
                      <a:pt x="248" y="96"/>
                    </a:lnTo>
                    <a:lnTo>
                      <a:pt x="256" y="88"/>
                    </a:lnTo>
                    <a:lnTo>
                      <a:pt x="256" y="80"/>
                    </a:lnTo>
                    <a:lnTo>
                      <a:pt x="248" y="72"/>
                    </a:lnTo>
                    <a:lnTo>
                      <a:pt x="248" y="64"/>
                    </a:lnTo>
                    <a:lnTo>
                      <a:pt x="240" y="64"/>
                    </a:lnTo>
                    <a:lnTo>
                      <a:pt x="240" y="64"/>
                    </a:lnTo>
                    <a:lnTo>
                      <a:pt x="232" y="64"/>
                    </a:lnTo>
                    <a:lnTo>
                      <a:pt x="232" y="64"/>
                    </a:lnTo>
                    <a:lnTo>
                      <a:pt x="240" y="56"/>
                    </a:lnTo>
                    <a:lnTo>
                      <a:pt x="248" y="56"/>
                    </a:lnTo>
                    <a:lnTo>
                      <a:pt x="264" y="72"/>
                    </a:lnTo>
                    <a:lnTo>
                      <a:pt x="264" y="88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104"/>
                    </a:lnTo>
                    <a:lnTo>
                      <a:pt x="240" y="104"/>
                    </a:lnTo>
                    <a:lnTo>
                      <a:pt x="232" y="112"/>
                    </a:lnTo>
                    <a:lnTo>
                      <a:pt x="232" y="120"/>
                    </a:lnTo>
                    <a:lnTo>
                      <a:pt x="224" y="128"/>
                    </a:lnTo>
                    <a:lnTo>
                      <a:pt x="224" y="128"/>
                    </a:lnTo>
                    <a:lnTo>
                      <a:pt x="216" y="120"/>
                    </a:lnTo>
                    <a:lnTo>
                      <a:pt x="216" y="120"/>
                    </a:lnTo>
                    <a:lnTo>
                      <a:pt x="216" y="112"/>
                    </a:lnTo>
                    <a:lnTo>
                      <a:pt x="216" y="112"/>
                    </a:lnTo>
                    <a:lnTo>
                      <a:pt x="216" y="104"/>
                    </a:lnTo>
                    <a:lnTo>
                      <a:pt x="208" y="104"/>
                    </a:lnTo>
                    <a:lnTo>
                      <a:pt x="208" y="120"/>
                    </a:lnTo>
                    <a:lnTo>
                      <a:pt x="208" y="120"/>
                    </a:lnTo>
                    <a:lnTo>
                      <a:pt x="208" y="112"/>
                    </a:lnTo>
                    <a:lnTo>
                      <a:pt x="208" y="112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200" y="136"/>
                    </a:lnTo>
                    <a:lnTo>
                      <a:pt x="184" y="136"/>
                    </a:lnTo>
                    <a:lnTo>
                      <a:pt x="184" y="136"/>
                    </a:lnTo>
                    <a:lnTo>
                      <a:pt x="184" y="120"/>
                    </a:lnTo>
                    <a:lnTo>
                      <a:pt x="176" y="120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52" y="88"/>
                    </a:lnTo>
                    <a:lnTo>
                      <a:pt x="152" y="88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56" y="120"/>
                    </a:lnTo>
                    <a:lnTo>
                      <a:pt x="56" y="120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8" name="Freeform 24">
                <a:extLst>
                  <a:ext uri="{FF2B5EF4-FFF2-40B4-BE49-F238E27FC236}">
                    <a16:creationId xmlns:a16="http://schemas.microsoft.com/office/drawing/2014/main" id="{BF50FCE4-5A14-4F27-98CC-93F860951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2921" y="1273909"/>
                <a:ext cx="219405" cy="207828"/>
              </a:xfrm>
              <a:custGeom>
                <a:avLst/>
                <a:gdLst/>
                <a:ahLst/>
                <a:cxnLst>
                  <a:cxn ang="0">
                    <a:pos x="104" y="88"/>
                  </a:cxn>
                  <a:cxn ang="0">
                    <a:pos x="88" y="96"/>
                  </a:cxn>
                  <a:cxn ang="0">
                    <a:pos x="64" y="96"/>
                  </a:cxn>
                  <a:cxn ang="0">
                    <a:pos x="64" y="96"/>
                  </a:cxn>
                  <a:cxn ang="0">
                    <a:pos x="40" y="112"/>
                  </a:cxn>
                  <a:cxn ang="0">
                    <a:pos x="40" y="112"/>
                  </a:cxn>
                  <a:cxn ang="0">
                    <a:pos x="24" y="136"/>
                  </a:cxn>
                  <a:cxn ang="0">
                    <a:pos x="16" y="136"/>
                  </a:cxn>
                  <a:cxn ang="0">
                    <a:pos x="16" y="136"/>
                  </a:cxn>
                  <a:cxn ang="0">
                    <a:pos x="8" y="128"/>
                  </a:cxn>
                  <a:cxn ang="0">
                    <a:pos x="8" y="128"/>
                  </a:cxn>
                  <a:cxn ang="0">
                    <a:pos x="24" y="112"/>
                  </a:cxn>
                  <a:cxn ang="0">
                    <a:pos x="24" y="112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0" y="32"/>
                  </a:cxn>
                  <a:cxn ang="0">
                    <a:pos x="0" y="32"/>
                  </a:cxn>
                  <a:cxn ang="0">
                    <a:pos x="56" y="16"/>
                  </a:cxn>
                  <a:cxn ang="0">
                    <a:pos x="56" y="16"/>
                  </a:cxn>
                  <a:cxn ang="0">
                    <a:pos x="56" y="24"/>
                  </a:cxn>
                  <a:cxn ang="0">
                    <a:pos x="56" y="24"/>
                  </a:cxn>
                  <a:cxn ang="0">
                    <a:pos x="56" y="16"/>
                  </a:cxn>
                  <a:cxn ang="0">
                    <a:pos x="56" y="16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44" y="56"/>
                  </a:cxn>
                  <a:cxn ang="0">
                    <a:pos x="144" y="56"/>
                  </a:cxn>
                  <a:cxn ang="0">
                    <a:pos x="136" y="64"/>
                  </a:cxn>
                  <a:cxn ang="0">
                    <a:pos x="136" y="64"/>
                  </a:cxn>
                  <a:cxn ang="0">
                    <a:pos x="136" y="72"/>
                  </a:cxn>
                  <a:cxn ang="0">
                    <a:pos x="136" y="72"/>
                  </a:cxn>
                  <a:cxn ang="0">
                    <a:pos x="136" y="72"/>
                  </a:cxn>
                  <a:cxn ang="0">
                    <a:pos x="104" y="88"/>
                  </a:cxn>
                </a:cxnLst>
                <a:rect l="0" t="0" r="r" b="b"/>
                <a:pathLst>
                  <a:path w="144" h="136">
                    <a:moveTo>
                      <a:pt x="104" y="88"/>
                    </a:moveTo>
                    <a:lnTo>
                      <a:pt x="88" y="96"/>
                    </a:lnTo>
                    <a:lnTo>
                      <a:pt x="64" y="96"/>
                    </a:lnTo>
                    <a:lnTo>
                      <a:pt x="64" y="96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24" y="136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8" y="128"/>
                    </a:lnTo>
                    <a:lnTo>
                      <a:pt x="8" y="128"/>
                    </a:lnTo>
                    <a:lnTo>
                      <a:pt x="24" y="112"/>
                    </a:lnTo>
                    <a:lnTo>
                      <a:pt x="24" y="112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44" y="56"/>
                    </a:lnTo>
                    <a:lnTo>
                      <a:pt x="144" y="56"/>
                    </a:lnTo>
                    <a:lnTo>
                      <a:pt x="136" y="64"/>
                    </a:lnTo>
                    <a:lnTo>
                      <a:pt x="136" y="64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04" y="88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19" name="Freeform 25">
                <a:extLst>
                  <a:ext uri="{FF2B5EF4-FFF2-40B4-BE49-F238E27FC236}">
                    <a16:creationId xmlns:a16="http://schemas.microsoft.com/office/drawing/2014/main" id="{21B42606-75AD-4B91-A6E4-F4B8D13A30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6651" y="1457362"/>
                <a:ext cx="157818" cy="365623"/>
              </a:xfrm>
              <a:custGeom>
                <a:avLst/>
                <a:gdLst/>
                <a:ahLst/>
                <a:cxnLst>
                  <a:cxn ang="0">
                    <a:pos x="24" y="152"/>
                  </a:cxn>
                  <a:cxn ang="0">
                    <a:pos x="40" y="128"/>
                  </a:cxn>
                  <a:cxn ang="0">
                    <a:pos x="48" y="120"/>
                  </a:cxn>
                  <a:cxn ang="0">
                    <a:pos x="48" y="112"/>
                  </a:cxn>
                  <a:cxn ang="0">
                    <a:pos x="0" y="80"/>
                  </a:cxn>
                  <a:cxn ang="0">
                    <a:pos x="8" y="64"/>
                  </a:cxn>
                  <a:cxn ang="0">
                    <a:pos x="8" y="56"/>
                  </a:cxn>
                  <a:cxn ang="0">
                    <a:pos x="0" y="40"/>
                  </a:cxn>
                  <a:cxn ang="0">
                    <a:pos x="16" y="24"/>
                  </a:cxn>
                  <a:cxn ang="0">
                    <a:pos x="24" y="0"/>
                  </a:cxn>
                  <a:cxn ang="0">
                    <a:pos x="96" y="24"/>
                  </a:cxn>
                  <a:cxn ang="0">
                    <a:pos x="96" y="48"/>
                  </a:cxn>
                  <a:cxn ang="0">
                    <a:pos x="88" y="56"/>
                  </a:cxn>
                  <a:cxn ang="0">
                    <a:pos x="88" y="72"/>
                  </a:cxn>
                  <a:cxn ang="0">
                    <a:pos x="80" y="80"/>
                  </a:cxn>
                  <a:cxn ang="0">
                    <a:pos x="96" y="80"/>
                  </a:cxn>
                  <a:cxn ang="0">
                    <a:pos x="96" y="80"/>
                  </a:cxn>
                  <a:cxn ang="0">
                    <a:pos x="96" y="80"/>
                  </a:cxn>
                  <a:cxn ang="0">
                    <a:pos x="104" y="80"/>
                  </a:cxn>
                  <a:cxn ang="0">
                    <a:pos x="104" y="112"/>
                  </a:cxn>
                  <a:cxn ang="0">
                    <a:pos x="104" y="128"/>
                  </a:cxn>
                  <a:cxn ang="0">
                    <a:pos x="104" y="144"/>
                  </a:cxn>
                  <a:cxn ang="0">
                    <a:pos x="104" y="144"/>
                  </a:cxn>
                  <a:cxn ang="0">
                    <a:pos x="104" y="120"/>
                  </a:cxn>
                  <a:cxn ang="0">
                    <a:pos x="96" y="120"/>
                  </a:cxn>
                  <a:cxn ang="0">
                    <a:pos x="96" y="136"/>
                  </a:cxn>
                  <a:cxn ang="0">
                    <a:pos x="96" y="152"/>
                  </a:cxn>
                  <a:cxn ang="0">
                    <a:pos x="96" y="168"/>
                  </a:cxn>
                  <a:cxn ang="0">
                    <a:pos x="88" y="176"/>
                  </a:cxn>
                  <a:cxn ang="0">
                    <a:pos x="88" y="184"/>
                  </a:cxn>
                  <a:cxn ang="0">
                    <a:pos x="80" y="200"/>
                  </a:cxn>
                  <a:cxn ang="0">
                    <a:pos x="80" y="200"/>
                  </a:cxn>
                  <a:cxn ang="0">
                    <a:pos x="72" y="224"/>
                  </a:cxn>
                  <a:cxn ang="0">
                    <a:pos x="64" y="240"/>
                  </a:cxn>
                  <a:cxn ang="0">
                    <a:pos x="56" y="232"/>
                  </a:cxn>
                  <a:cxn ang="0">
                    <a:pos x="56" y="216"/>
                  </a:cxn>
                  <a:cxn ang="0">
                    <a:pos x="48" y="224"/>
                  </a:cxn>
                  <a:cxn ang="0">
                    <a:pos x="40" y="224"/>
                  </a:cxn>
                  <a:cxn ang="0">
                    <a:pos x="32" y="216"/>
                  </a:cxn>
                  <a:cxn ang="0">
                    <a:pos x="24" y="216"/>
                  </a:cxn>
                  <a:cxn ang="0">
                    <a:pos x="8" y="200"/>
                  </a:cxn>
                  <a:cxn ang="0">
                    <a:pos x="8" y="192"/>
                  </a:cxn>
                  <a:cxn ang="0">
                    <a:pos x="0" y="184"/>
                  </a:cxn>
                  <a:cxn ang="0">
                    <a:pos x="8" y="176"/>
                  </a:cxn>
                  <a:cxn ang="0">
                    <a:pos x="8" y="168"/>
                  </a:cxn>
                  <a:cxn ang="0">
                    <a:pos x="8" y="168"/>
                  </a:cxn>
                  <a:cxn ang="0">
                    <a:pos x="8" y="168"/>
                  </a:cxn>
                </a:cxnLst>
                <a:rect l="0" t="0" r="r" b="b"/>
                <a:pathLst>
                  <a:path w="104" h="240">
                    <a:moveTo>
                      <a:pt x="24" y="152"/>
                    </a:moveTo>
                    <a:lnTo>
                      <a:pt x="24" y="152"/>
                    </a:lnTo>
                    <a:lnTo>
                      <a:pt x="24" y="144"/>
                    </a:lnTo>
                    <a:lnTo>
                      <a:pt x="40" y="128"/>
                    </a:lnTo>
                    <a:lnTo>
                      <a:pt x="48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16" y="88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8" y="64"/>
                    </a:lnTo>
                    <a:lnTo>
                      <a:pt x="8" y="56"/>
                    </a:lnTo>
                    <a:lnTo>
                      <a:pt x="8" y="56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6" y="8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48"/>
                    </a:lnTo>
                    <a:lnTo>
                      <a:pt x="96" y="48"/>
                    </a:lnTo>
                    <a:lnTo>
                      <a:pt x="88" y="56"/>
                    </a:lnTo>
                    <a:lnTo>
                      <a:pt x="88" y="64"/>
                    </a:lnTo>
                    <a:lnTo>
                      <a:pt x="88" y="72"/>
                    </a:lnTo>
                    <a:lnTo>
                      <a:pt x="80" y="80"/>
                    </a:lnTo>
                    <a:lnTo>
                      <a:pt x="80" y="80"/>
                    </a:lnTo>
                    <a:lnTo>
                      <a:pt x="80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72"/>
                    </a:lnTo>
                    <a:lnTo>
                      <a:pt x="104" y="80"/>
                    </a:lnTo>
                    <a:lnTo>
                      <a:pt x="104" y="104"/>
                    </a:lnTo>
                    <a:lnTo>
                      <a:pt x="104" y="112"/>
                    </a:lnTo>
                    <a:lnTo>
                      <a:pt x="104" y="120"/>
                    </a:lnTo>
                    <a:lnTo>
                      <a:pt x="104" y="128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28"/>
                    </a:lnTo>
                    <a:lnTo>
                      <a:pt x="104" y="120"/>
                    </a:lnTo>
                    <a:lnTo>
                      <a:pt x="96" y="120"/>
                    </a:lnTo>
                    <a:lnTo>
                      <a:pt x="96" y="120"/>
                    </a:lnTo>
                    <a:lnTo>
                      <a:pt x="96" y="128"/>
                    </a:lnTo>
                    <a:lnTo>
                      <a:pt x="96" y="136"/>
                    </a:lnTo>
                    <a:lnTo>
                      <a:pt x="96" y="152"/>
                    </a:lnTo>
                    <a:lnTo>
                      <a:pt x="96" y="152"/>
                    </a:lnTo>
                    <a:lnTo>
                      <a:pt x="104" y="160"/>
                    </a:lnTo>
                    <a:lnTo>
                      <a:pt x="96" y="168"/>
                    </a:lnTo>
                    <a:lnTo>
                      <a:pt x="96" y="168"/>
                    </a:lnTo>
                    <a:lnTo>
                      <a:pt x="88" y="176"/>
                    </a:lnTo>
                    <a:lnTo>
                      <a:pt x="88" y="176"/>
                    </a:lnTo>
                    <a:lnTo>
                      <a:pt x="88" y="184"/>
                    </a:lnTo>
                    <a:lnTo>
                      <a:pt x="88" y="184"/>
                    </a:lnTo>
                    <a:lnTo>
                      <a:pt x="80" y="200"/>
                    </a:lnTo>
                    <a:lnTo>
                      <a:pt x="80" y="200"/>
                    </a:lnTo>
                    <a:lnTo>
                      <a:pt x="80" y="200"/>
                    </a:lnTo>
                    <a:lnTo>
                      <a:pt x="80" y="208"/>
                    </a:lnTo>
                    <a:lnTo>
                      <a:pt x="72" y="224"/>
                    </a:lnTo>
                    <a:lnTo>
                      <a:pt x="72" y="232"/>
                    </a:lnTo>
                    <a:lnTo>
                      <a:pt x="64" y="240"/>
                    </a:lnTo>
                    <a:lnTo>
                      <a:pt x="56" y="240"/>
                    </a:lnTo>
                    <a:lnTo>
                      <a:pt x="56" y="232"/>
                    </a:lnTo>
                    <a:lnTo>
                      <a:pt x="64" y="224"/>
                    </a:lnTo>
                    <a:lnTo>
                      <a:pt x="56" y="216"/>
                    </a:lnTo>
                    <a:lnTo>
                      <a:pt x="56" y="216"/>
                    </a:lnTo>
                    <a:lnTo>
                      <a:pt x="48" y="224"/>
                    </a:lnTo>
                    <a:lnTo>
                      <a:pt x="40" y="224"/>
                    </a:lnTo>
                    <a:lnTo>
                      <a:pt x="40" y="224"/>
                    </a:lnTo>
                    <a:lnTo>
                      <a:pt x="40" y="224"/>
                    </a:lnTo>
                    <a:lnTo>
                      <a:pt x="32" y="216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0" y="192"/>
                    </a:lnTo>
                    <a:lnTo>
                      <a:pt x="0" y="184"/>
                    </a:lnTo>
                    <a:lnTo>
                      <a:pt x="0" y="176"/>
                    </a:lnTo>
                    <a:lnTo>
                      <a:pt x="8" y="176"/>
                    </a:lnTo>
                    <a:lnTo>
                      <a:pt x="8" y="176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24" y="152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4E597946-9E98-4BD8-8888-36F2D7ABEC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4654" y="1834531"/>
                <a:ext cx="962301" cy="549077"/>
              </a:xfrm>
              <a:custGeom>
                <a:avLst/>
                <a:gdLst/>
                <a:ahLst/>
                <a:cxnLst>
                  <a:cxn ang="0">
                    <a:pos x="624" y="240"/>
                  </a:cxn>
                  <a:cxn ang="0">
                    <a:pos x="632" y="248"/>
                  </a:cxn>
                  <a:cxn ang="0">
                    <a:pos x="608" y="216"/>
                  </a:cxn>
                  <a:cxn ang="0">
                    <a:pos x="600" y="216"/>
                  </a:cxn>
                  <a:cxn ang="0">
                    <a:pos x="592" y="224"/>
                  </a:cxn>
                  <a:cxn ang="0">
                    <a:pos x="576" y="224"/>
                  </a:cxn>
                  <a:cxn ang="0">
                    <a:pos x="568" y="216"/>
                  </a:cxn>
                  <a:cxn ang="0">
                    <a:pos x="536" y="200"/>
                  </a:cxn>
                  <a:cxn ang="0">
                    <a:pos x="560" y="200"/>
                  </a:cxn>
                  <a:cxn ang="0">
                    <a:pos x="592" y="208"/>
                  </a:cxn>
                  <a:cxn ang="0">
                    <a:pos x="560" y="192"/>
                  </a:cxn>
                  <a:cxn ang="0">
                    <a:pos x="560" y="184"/>
                  </a:cxn>
                  <a:cxn ang="0">
                    <a:pos x="576" y="184"/>
                  </a:cxn>
                  <a:cxn ang="0">
                    <a:pos x="568" y="176"/>
                  </a:cxn>
                  <a:cxn ang="0">
                    <a:pos x="584" y="168"/>
                  </a:cxn>
                  <a:cxn ang="0">
                    <a:pos x="560" y="152"/>
                  </a:cxn>
                  <a:cxn ang="0">
                    <a:pos x="520" y="120"/>
                  </a:cxn>
                  <a:cxn ang="0">
                    <a:pos x="560" y="152"/>
                  </a:cxn>
                  <a:cxn ang="0">
                    <a:pos x="576" y="136"/>
                  </a:cxn>
                  <a:cxn ang="0">
                    <a:pos x="568" y="120"/>
                  </a:cxn>
                  <a:cxn ang="0">
                    <a:pos x="520" y="104"/>
                  </a:cxn>
                  <a:cxn ang="0">
                    <a:pos x="488" y="96"/>
                  </a:cxn>
                  <a:cxn ang="0">
                    <a:pos x="488" y="64"/>
                  </a:cxn>
                  <a:cxn ang="0">
                    <a:pos x="456" y="24"/>
                  </a:cxn>
                  <a:cxn ang="0">
                    <a:pos x="440" y="0"/>
                  </a:cxn>
                  <a:cxn ang="0">
                    <a:pos x="432" y="16"/>
                  </a:cxn>
                  <a:cxn ang="0">
                    <a:pos x="392" y="8"/>
                  </a:cxn>
                  <a:cxn ang="0">
                    <a:pos x="384" y="24"/>
                  </a:cxn>
                  <a:cxn ang="0">
                    <a:pos x="368" y="56"/>
                  </a:cxn>
                  <a:cxn ang="0">
                    <a:pos x="352" y="72"/>
                  </a:cxn>
                  <a:cxn ang="0">
                    <a:pos x="336" y="96"/>
                  </a:cxn>
                  <a:cxn ang="0">
                    <a:pos x="304" y="104"/>
                  </a:cxn>
                  <a:cxn ang="0">
                    <a:pos x="296" y="128"/>
                  </a:cxn>
                  <a:cxn ang="0">
                    <a:pos x="288" y="144"/>
                  </a:cxn>
                  <a:cxn ang="0">
                    <a:pos x="280" y="176"/>
                  </a:cxn>
                  <a:cxn ang="0">
                    <a:pos x="272" y="208"/>
                  </a:cxn>
                  <a:cxn ang="0">
                    <a:pos x="272" y="224"/>
                  </a:cxn>
                  <a:cxn ang="0">
                    <a:pos x="256" y="232"/>
                  </a:cxn>
                  <a:cxn ang="0">
                    <a:pos x="232" y="240"/>
                  </a:cxn>
                  <a:cxn ang="0">
                    <a:pos x="224" y="248"/>
                  </a:cxn>
                  <a:cxn ang="0">
                    <a:pos x="192" y="256"/>
                  </a:cxn>
                  <a:cxn ang="0">
                    <a:pos x="176" y="272"/>
                  </a:cxn>
                  <a:cxn ang="0">
                    <a:pos x="144" y="264"/>
                  </a:cxn>
                  <a:cxn ang="0">
                    <a:pos x="120" y="264"/>
                  </a:cxn>
                  <a:cxn ang="0">
                    <a:pos x="88" y="288"/>
                  </a:cxn>
                  <a:cxn ang="0">
                    <a:pos x="56" y="320"/>
                  </a:cxn>
                  <a:cxn ang="0">
                    <a:pos x="0" y="360"/>
                  </a:cxn>
                  <a:cxn ang="0">
                    <a:pos x="160" y="328"/>
                  </a:cxn>
                  <a:cxn ang="0">
                    <a:pos x="616" y="256"/>
                  </a:cxn>
                </a:cxnLst>
                <a:rect l="0" t="0" r="r" b="b"/>
                <a:pathLst>
                  <a:path w="632" h="360">
                    <a:moveTo>
                      <a:pt x="624" y="256"/>
                    </a:moveTo>
                    <a:lnTo>
                      <a:pt x="624" y="256"/>
                    </a:lnTo>
                    <a:lnTo>
                      <a:pt x="624" y="240"/>
                    </a:lnTo>
                    <a:lnTo>
                      <a:pt x="624" y="240"/>
                    </a:lnTo>
                    <a:lnTo>
                      <a:pt x="624" y="240"/>
                    </a:lnTo>
                    <a:lnTo>
                      <a:pt x="632" y="256"/>
                    </a:lnTo>
                    <a:lnTo>
                      <a:pt x="632" y="256"/>
                    </a:lnTo>
                    <a:lnTo>
                      <a:pt x="632" y="248"/>
                    </a:lnTo>
                    <a:lnTo>
                      <a:pt x="632" y="248"/>
                    </a:lnTo>
                    <a:lnTo>
                      <a:pt x="616" y="216"/>
                    </a:lnTo>
                    <a:lnTo>
                      <a:pt x="616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0" y="216"/>
                    </a:lnTo>
                    <a:lnTo>
                      <a:pt x="600" y="216"/>
                    </a:lnTo>
                    <a:lnTo>
                      <a:pt x="592" y="216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84" y="224"/>
                    </a:lnTo>
                    <a:lnTo>
                      <a:pt x="576" y="224"/>
                    </a:lnTo>
                    <a:lnTo>
                      <a:pt x="576" y="224"/>
                    </a:lnTo>
                    <a:lnTo>
                      <a:pt x="576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0" y="208"/>
                    </a:lnTo>
                    <a:lnTo>
                      <a:pt x="560" y="208"/>
                    </a:lnTo>
                    <a:lnTo>
                      <a:pt x="544" y="200"/>
                    </a:lnTo>
                    <a:lnTo>
                      <a:pt x="536" y="200"/>
                    </a:lnTo>
                    <a:lnTo>
                      <a:pt x="520" y="200"/>
                    </a:lnTo>
                    <a:lnTo>
                      <a:pt x="520" y="200"/>
                    </a:lnTo>
                    <a:lnTo>
                      <a:pt x="528" y="192"/>
                    </a:lnTo>
                    <a:lnTo>
                      <a:pt x="560" y="200"/>
                    </a:lnTo>
                    <a:lnTo>
                      <a:pt x="560" y="200"/>
                    </a:lnTo>
                    <a:lnTo>
                      <a:pt x="584" y="216"/>
                    </a:lnTo>
                    <a:lnTo>
                      <a:pt x="584" y="216"/>
                    </a:lnTo>
                    <a:lnTo>
                      <a:pt x="592" y="208"/>
                    </a:lnTo>
                    <a:lnTo>
                      <a:pt x="592" y="208"/>
                    </a:lnTo>
                    <a:lnTo>
                      <a:pt x="576" y="192"/>
                    </a:lnTo>
                    <a:lnTo>
                      <a:pt x="560" y="192"/>
                    </a:lnTo>
                    <a:lnTo>
                      <a:pt x="560" y="192"/>
                    </a:lnTo>
                    <a:lnTo>
                      <a:pt x="544" y="176"/>
                    </a:lnTo>
                    <a:lnTo>
                      <a:pt x="544" y="176"/>
                    </a:lnTo>
                    <a:lnTo>
                      <a:pt x="544" y="176"/>
                    </a:lnTo>
                    <a:lnTo>
                      <a:pt x="560" y="184"/>
                    </a:lnTo>
                    <a:lnTo>
                      <a:pt x="568" y="192"/>
                    </a:lnTo>
                    <a:lnTo>
                      <a:pt x="568" y="192"/>
                    </a:lnTo>
                    <a:lnTo>
                      <a:pt x="576" y="184"/>
                    </a:lnTo>
                    <a:lnTo>
                      <a:pt x="576" y="184"/>
                    </a:lnTo>
                    <a:lnTo>
                      <a:pt x="568" y="184"/>
                    </a:lnTo>
                    <a:lnTo>
                      <a:pt x="568" y="184"/>
                    </a:lnTo>
                    <a:lnTo>
                      <a:pt x="568" y="176"/>
                    </a:lnTo>
                    <a:lnTo>
                      <a:pt x="568" y="176"/>
                    </a:lnTo>
                    <a:lnTo>
                      <a:pt x="584" y="176"/>
                    </a:lnTo>
                    <a:lnTo>
                      <a:pt x="584" y="176"/>
                    </a:lnTo>
                    <a:lnTo>
                      <a:pt x="584" y="168"/>
                    </a:lnTo>
                    <a:lnTo>
                      <a:pt x="584" y="168"/>
                    </a:lnTo>
                    <a:lnTo>
                      <a:pt x="576" y="160"/>
                    </a:lnTo>
                    <a:lnTo>
                      <a:pt x="576" y="152"/>
                    </a:lnTo>
                    <a:lnTo>
                      <a:pt x="576" y="152"/>
                    </a:lnTo>
                    <a:lnTo>
                      <a:pt x="560" y="152"/>
                    </a:lnTo>
                    <a:lnTo>
                      <a:pt x="560" y="152"/>
                    </a:lnTo>
                    <a:lnTo>
                      <a:pt x="536" y="136"/>
                    </a:lnTo>
                    <a:lnTo>
                      <a:pt x="536" y="136"/>
                    </a:lnTo>
                    <a:lnTo>
                      <a:pt x="520" y="120"/>
                    </a:lnTo>
                    <a:lnTo>
                      <a:pt x="520" y="120"/>
                    </a:lnTo>
                    <a:lnTo>
                      <a:pt x="544" y="136"/>
                    </a:lnTo>
                    <a:lnTo>
                      <a:pt x="560" y="152"/>
                    </a:lnTo>
                    <a:lnTo>
                      <a:pt x="560" y="152"/>
                    </a:lnTo>
                    <a:lnTo>
                      <a:pt x="568" y="152"/>
                    </a:lnTo>
                    <a:lnTo>
                      <a:pt x="568" y="152"/>
                    </a:lnTo>
                    <a:lnTo>
                      <a:pt x="576" y="136"/>
                    </a:lnTo>
                    <a:lnTo>
                      <a:pt x="576" y="136"/>
                    </a:lnTo>
                    <a:lnTo>
                      <a:pt x="576" y="128"/>
                    </a:lnTo>
                    <a:lnTo>
                      <a:pt x="576" y="120"/>
                    </a:lnTo>
                    <a:lnTo>
                      <a:pt x="576" y="120"/>
                    </a:lnTo>
                    <a:lnTo>
                      <a:pt x="568" y="120"/>
                    </a:lnTo>
                    <a:lnTo>
                      <a:pt x="552" y="112"/>
                    </a:lnTo>
                    <a:lnTo>
                      <a:pt x="536" y="104"/>
                    </a:lnTo>
                    <a:lnTo>
                      <a:pt x="536" y="104"/>
                    </a:lnTo>
                    <a:lnTo>
                      <a:pt x="520" y="104"/>
                    </a:lnTo>
                    <a:lnTo>
                      <a:pt x="504" y="96"/>
                    </a:lnTo>
                    <a:lnTo>
                      <a:pt x="504" y="88"/>
                    </a:lnTo>
                    <a:lnTo>
                      <a:pt x="504" y="88"/>
                    </a:lnTo>
                    <a:lnTo>
                      <a:pt x="488" y="96"/>
                    </a:lnTo>
                    <a:lnTo>
                      <a:pt x="480" y="96"/>
                    </a:lnTo>
                    <a:lnTo>
                      <a:pt x="480" y="80"/>
                    </a:lnTo>
                    <a:lnTo>
                      <a:pt x="480" y="72"/>
                    </a:lnTo>
                    <a:lnTo>
                      <a:pt x="488" y="64"/>
                    </a:lnTo>
                    <a:lnTo>
                      <a:pt x="496" y="56"/>
                    </a:lnTo>
                    <a:lnTo>
                      <a:pt x="496" y="40"/>
                    </a:lnTo>
                    <a:lnTo>
                      <a:pt x="480" y="24"/>
                    </a:lnTo>
                    <a:lnTo>
                      <a:pt x="456" y="24"/>
                    </a:lnTo>
                    <a:lnTo>
                      <a:pt x="456" y="16"/>
                    </a:lnTo>
                    <a:lnTo>
                      <a:pt x="456" y="8"/>
                    </a:lnTo>
                    <a:lnTo>
                      <a:pt x="456" y="0"/>
                    </a:lnTo>
                    <a:lnTo>
                      <a:pt x="440" y="0"/>
                    </a:lnTo>
                    <a:lnTo>
                      <a:pt x="432" y="8"/>
                    </a:lnTo>
                    <a:lnTo>
                      <a:pt x="432" y="8"/>
                    </a:lnTo>
                    <a:lnTo>
                      <a:pt x="432" y="8"/>
                    </a:lnTo>
                    <a:lnTo>
                      <a:pt x="432" y="16"/>
                    </a:lnTo>
                    <a:lnTo>
                      <a:pt x="432" y="16"/>
                    </a:lnTo>
                    <a:lnTo>
                      <a:pt x="424" y="16"/>
                    </a:lnTo>
                    <a:lnTo>
                      <a:pt x="400" y="8"/>
                    </a:lnTo>
                    <a:lnTo>
                      <a:pt x="392" y="8"/>
                    </a:lnTo>
                    <a:lnTo>
                      <a:pt x="384" y="0"/>
                    </a:lnTo>
                    <a:lnTo>
                      <a:pt x="384" y="0"/>
                    </a:lnTo>
                    <a:lnTo>
                      <a:pt x="384" y="24"/>
                    </a:lnTo>
                    <a:lnTo>
                      <a:pt x="384" y="24"/>
                    </a:lnTo>
                    <a:lnTo>
                      <a:pt x="376" y="32"/>
                    </a:lnTo>
                    <a:lnTo>
                      <a:pt x="376" y="40"/>
                    </a:lnTo>
                    <a:lnTo>
                      <a:pt x="368" y="56"/>
                    </a:lnTo>
                    <a:lnTo>
                      <a:pt x="368" y="56"/>
                    </a:lnTo>
                    <a:lnTo>
                      <a:pt x="360" y="56"/>
                    </a:lnTo>
                    <a:lnTo>
                      <a:pt x="360" y="64"/>
                    </a:lnTo>
                    <a:lnTo>
                      <a:pt x="360" y="72"/>
                    </a:lnTo>
                    <a:lnTo>
                      <a:pt x="352" y="72"/>
                    </a:lnTo>
                    <a:lnTo>
                      <a:pt x="344" y="72"/>
                    </a:lnTo>
                    <a:lnTo>
                      <a:pt x="336" y="72"/>
                    </a:lnTo>
                    <a:lnTo>
                      <a:pt x="336" y="88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36" y="112"/>
                    </a:lnTo>
                    <a:lnTo>
                      <a:pt x="320" y="112"/>
                    </a:lnTo>
                    <a:lnTo>
                      <a:pt x="304" y="104"/>
                    </a:lnTo>
                    <a:lnTo>
                      <a:pt x="296" y="104"/>
                    </a:lnTo>
                    <a:lnTo>
                      <a:pt x="296" y="112"/>
                    </a:lnTo>
                    <a:lnTo>
                      <a:pt x="296" y="120"/>
                    </a:lnTo>
                    <a:lnTo>
                      <a:pt x="296" y="128"/>
                    </a:lnTo>
                    <a:lnTo>
                      <a:pt x="296" y="128"/>
                    </a:lnTo>
                    <a:lnTo>
                      <a:pt x="296" y="136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8"/>
                    </a:lnTo>
                    <a:lnTo>
                      <a:pt x="288" y="168"/>
                    </a:lnTo>
                    <a:lnTo>
                      <a:pt x="280" y="176"/>
                    </a:lnTo>
                    <a:lnTo>
                      <a:pt x="272" y="192"/>
                    </a:lnTo>
                    <a:lnTo>
                      <a:pt x="272" y="200"/>
                    </a:lnTo>
                    <a:lnTo>
                      <a:pt x="272" y="208"/>
                    </a:lnTo>
                    <a:lnTo>
                      <a:pt x="272" y="208"/>
                    </a:lnTo>
                    <a:lnTo>
                      <a:pt x="272" y="208"/>
                    </a:lnTo>
                    <a:lnTo>
                      <a:pt x="264" y="216"/>
                    </a:lnTo>
                    <a:lnTo>
                      <a:pt x="264" y="216"/>
                    </a:lnTo>
                    <a:lnTo>
                      <a:pt x="272" y="224"/>
                    </a:lnTo>
                    <a:lnTo>
                      <a:pt x="272" y="224"/>
                    </a:lnTo>
                    <a:lnTo>
                      <a:pt x="256" y="232"/>
                    </a:lnTo>
                    <a:lnTo>
                      <a:pt x="256" y="232"/>
                    </a:lnTo>
                    <a:lnTo>
                      <a:pt x="256" y="232"/>
                    </a:lnTo>
                    <a:lnTo>
                      <a:pt x="240" y="232"/>
                    </a:lnTo>
                    <a:lnTo>
                      <a:pt x="240" y="240"/>
                    </a:lnTo>
                    <a:lnTo>
                      <a:pt x="240" y="240"/>
                    </a:lnTo>
                    <a:lnTo>
                      <a:pt x="232" y="240"/>
                    </a:lnTo>
                    <a:lnTo>
                      <a:pt x="224" y="240"/>
                    </a:lnTo>
                    <a:lnTo>
                      <a:pt x="224" y="248"/>
                    </a:lnTo>
                    <a:lnTo>
                      <a:pt x="224" y="248"/>
                    </a:lnTo>
                    <a:lnTo>
                      <a:pt x="224" y="248"/>
                    </a:lnTo>
                    <a:lnTo>
                      <a:pt x="216" y="256"/>
                    </a:lnTo>
                    <a:lnTo>
                      <a:pt x="208" y="256"/>
                    </a:lnTo>
                    <a:lnTo>
                      <a:pt x="200" y="256"/>
                    </a:lnTo>
                    <a:lnTo>
                      <a:pt x="192" y="256"/>
                    </a:lnTo>
                    <a:lnTo>
                      <a:pt x="192" y="256"/>
                    </a:lnTo>
                    <a:lnTo>
                      <a:pt x="192" y="256"/>
                    </a:lnTo>
                    <a:lnTo>
                      <a:pt x="184" y="256"/>
                    </a:lnTo>
                    <a:lnTo>
                      <a:pt x="176" y="272"/>
                    </a:lnTo>
                    <a:lnTo>
                      <a:pt x="168" y="272"/>
                    </a:lnTo>
                    <a:lnTo>
                      <a:pt x="160" y="264"/>
                    </a:lnTo>
                    <a:lnTo>
                      <a:pt x="160" y="264"/>
                    </a:lnTo>
                    <a:lnTo>
                      <a:pt x="144" y="264"/>
                    </a:lnTo>
                    <a:lnTo>
                      <a:pt x="136" y="248"/>
                    </a:lnTo>
                    <a:lnTo>
                      <a:pt x="136" y="240"/>
                    </a:lnTo>
                    <a:lnTo>
                      <a:pt x="136" y="240"/>
                    </a:lnTo>
                    <a:lnTo>
                      <a:pt x="120" y="264"/>
                    </a:lnTo>
                    <a:lnTo>
                      <a:pt x="120" y="256"/>
                    </a:lnTo>
                    <a:lnTo>
                      <a:pt x="120" y="264"/>
                    </a:lnTo>
                    <a:lnTo>
                      <a:pt x="112" y="272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80" y="304"/>
                    </a:lnTo>
                    <a:lnTo>
                      <a:pt x="72" y="320"/>
                    </a:lnTo>
                    <a:lnTo>
                      <a:pt x="56" y="320"/>
                    </a:lnTo>
                    <a:lnTo>
                      <a:pt x="56" y="328"/>
                    </a:lnTo>
                    <a:lnTo>
                      <a:pt x="40" y="344"/>
                    </a:lnTo>
                    <a:lnTo>
                      <a:pt x="16" y="352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152" y="336"/>
                    </a:lnTo>
                    <a:lnTo>
                      <a:pt x="160" y="328"/>
                    </a:lnTo>
                    <a:lnTo>
                      <a:pt x="160" y="328"/>
                    </a:lnTo>
                    <a:lnTo>
                      <a:pt x="168" y="328"/>
                    </a:lnTo>
                    <a:lnTo>
                      <a:pt x="240" y="328"/>
                    </a:lnTo>
                    <a:lnTo>
                      <a:pt x="448" y="296"/>
                    </a:lnTo>
                    <a:lnTo>
                      <a:pt x="616" y="256"/>
                    </a:lnTo>
                    <a:lnTo>
                      <a:pt x="624" y="256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1" name="Freeform 27">
                <a:extLst>
                  <a:ext uri="{FF2B5EF4-FFF2-40B4-BE49-F238E27FC236}">
                    <a16:creationId xmlns:a16="http://schemas.microsoft.com/office/drawing/2014/main" id="{2E59F4B2-281F-4696-AE81-43D81B7AAB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5011" y="1725486"/>
                <a:ext cx="549153" cy="279670"/>
              </a:xfrm>
              <a:custGeom>
                <a:avLst/>
                <a:gdLst/>
                <a:ahLst/>
                <a:cxnLst>
                  <a:cxn ang="0">
                    <a:pos x="200" y="120"/>
                  </a:cxn>
                  <a:cxn ang="0">
                    <a:pos x="200" y="160"/>
                  </a:cxn>
                  <a:cxn ang="0">
                    <a:pos x="208" y="152"/>
                  </a:cxn>
                  <a:cxn ang="0">
                    <a:pos x="224" y="160"/>
                  </a:cxn>
                  <a:cxn ang="0">
                    <a:pos x="232" y="168"/>
                  </a:cxn>
                  <a:cxn ang="0">
                    <a:pos x="264" y="176"/>
                  </a:cxn>
                  <a:cxn ang="0">
                    <a:pos x="272" y="176"/>
                  </a:cxn>
                  <a:cxn ang="0">
                    <a:pos x="248" y="160"/>
                  </a:cxn>
                  <a:cxn ang="0">
                    <a:pos x="232" y="136"/>
                  </a:cxn>
                  <a:cxn ang="0">
                    <a:pos x="256" y="152"/>
                  </a:cxn>
                  <a:cxn ang="0">
                    <a:pos x="240" y="120"/>
                  </a:cxn>
                  <a:cxn ang="0">
                    <a:pos x="232" y="64"/>
                  </a:cxn>
                  <a:cxn ang="0">
                    <a:pos x="240" y="64"/>
                  </a:cxn>
                  <a:cxn ang="0">
                    <a:pos x="240" y="48"/>
                  </a:cxn>
                  <a:cxn ang="0">
                    <a:pos x="248" y="48"/>
                  </a:cxn>
                  <a:cxn ang="0">
                    <a:pos x="256" y="40"/>
                  </a:cxn>
                  <a:cxn ang="0">
                    <a:pos x="264" y="24"/>
                  </a:cxn>
                  <a:cxn ang="0">
                    <a:pos x="264" y="32"/>
                  </a:cxn>
                  <a:cxn ang="0">
                    <a:pos x="272" y="32"/>
                  </a:cxn>
                  <a:cxn ang="0">
                    <a:pos x="256" y="48"/>
                  </a:cxn>
                  <a:cxn ang="0">
                    <a:pos x="256" y="80"/>
                  </a:cxn>
                  <a:cxn ang="0">
                    <a:pos x="272" y="72"/>
                  </a:cxn>
                  <a:cxn ang="0">
                    <a:pos x="264" y="96"/>
                  </a:cxn>
                  <a:cxn ang="0">
                    <a:pos x="272" y="120"/>
                  </a:cxn>
                  <a:cxn ang="0">
                    <a:pos x="264" y="128"/>
                  </a:cxn>
                  <a:cxn ang="0">
                    <a:pos x="272" y="128"/>
                  </a:cxn>
                  <a:cxn ang="0">
                    <a:pos x="272" y="152"/>
                  </a:cxn>
                  <a:cxn ang="0">
                    <a:pos x="280" y="152"/>
                  </a:cxn>
                  <a:cxn ang="0">
                    <a:pos x="288" y="152"/>
                  </a:cxn>
                  <a:cxn ang="0">
                    <a:pos x="288" y="144"/>
                  </a:cxn>
                  <a:cxn ang="0">
                    <a:pos x="296" y="152"/>
                  </a:cxn>
                  <a:cxn ang="0">
                    <a:pos x="296" y="160"/>
                  </a:cxn>
                  <a:cxn ang="0">
                    <a:pos x="304" y="160"/>
                  </a:cxn>
                  <a:cxn ang="0">
                    <a:pos x="304" y="176"/>
                  </a:cxn>
                  <a:cxn ang="0">
                    <a:pos x="320" y="184"/>
                  </a:cxn>
                  <a:cxn ang="0">
                    <a:pos x="344" y="168"/>
                  </a:cxn>
                  <a:cxn ang="0">
                    <a:pos x="344" y="144"/>
                  </a:cxn>
                  <a:cxn ang="0">
                    <a:pos x="360" y="120"/>
                  </a:cxn>
                  <a:cxn ang="0">
                    <a:pos x="352" y="176"/>
                  </a:cxn>
                  <a:cxn ang="0">
                    <a:pos x="360" y="168"/>
                  </a:cxn>
                  <a:cxn ang="0">
                    <a:pos x="312" y="128"/>
                  </a:cxn>
                  <a:cxn ang="0">
                    <a:pos x="0" y="56"/>
                  </a:cxn>
                  <a:cxn ang="0">
                    <a:pos x="32" y="80"/>
                  </a:cxn>
                  <a:cxn ang="0">
                    <a:pos x="48" y="72"/>
                  </a:cxn>
                  <a:cxn ang="0">
                    <a:pos x="72" y="64"/>
                  </a:cxn>
                  <a:cxn ang="0">
                    <a:pos x="104" y="48"/>
                  </a:cxn>
                  <a:cxn ang="0">
                    <a:pos x="128" y="48"/>
                  </a:cxn>
                  <a:cxn ang="0">
                    <a:pos x="144" y="64"/>
                  </a:cxn>
                  <a:cxn ang="0">
                    <a:pos x="160" y="72"/>
                  </a:cxn>
                  <a:cxn ang="0">
                    <a:pos x="160" y="96"/>
                  </a:cxn>
                  <a:cxn ang="0">
                    <a:pos x="192" y="104"/>
                  </a:cxn>
                </a:cxnLst>
                <a:rect l="0" t="0" r="r" b="b"/>
                <a:pathLst>
                  <a:path w="360" h="184">
                    <a:moveTo>
                      <a:pt x="208" y="104"/>
                    </a:moveTo>
                    <a:lnTo>
                      <a:pt x="208" y="104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192" y="152"/>
                    </a:lnTo>
                    <a:lnTo>
                      <a:pt x="192" y="152"/>
                    </a:lnTo>
                    <a:lnTo>
                      <a:pt x="192" y="160"/>
                    </a:lnTo>
                    <a:lnTo>
                      <a:pt x="200" y="160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60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32" y="168"/>
                    </a:lnTo>
                    <a:lnTo>
                      <a:pt x="240" y="168"/>
                    </a:lnTo>
                    <a:lnTo>
                      <a:pt x="248" y="168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64" y="184"/>
                    </a:lnTo>
                    <a:lnTo>
                      <a:pt x="272" y="176"/>
                    </a:lnTo>
                    <a:lnTo>
                      <a:pt x="272" y="176"/>
                    </a:lnTo>
                    <a:lnTo>
                      <a:pt x="264" y="168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48" y="160"/>
                    </a:lnTo>
                    <a:lnTo>
                      <a:pt x="240" y="152"/>
                    </a:lnTo>
                    <a:lnTo>
                      <a:pt x="232" y="144"/>
                    </a:lnTo>
                    <a:lnTo>
                      <a:pt x="232" y="136"/>
                    </a:lnTo>
                    <a:lnTo>
                      <a:pt x="232" y="136"/>
                    </a:lnTo>
                    <a:lnTo>
                      <a:pt x="240" y="144"/>
                    </a:lnTo>
                    <a:lnTo>
                      <a:pt x="248" y="152"/>
                    </a:lnTo>
                    <a:lnTo>
                      <a:pt x="256" y="152"/>
                    </a:lnTo>
                    <a:lnTo>
                      <a:pt x="256" y="152"/>
                    </a:lnTo>
                    <a:lnTo>
                      <a:pt x="256" y="152"/>
                    </a:lnTo>
                    <a:lnTo>
                      <a:pt x="256" y="144"/>
                    </a:lnTo>
                    <a:lnTo>
                      <a:pt x="248" y="136"/>
                    </a:lnTo>
                    <a:lnTo>
                      <a:pt x="240" y="120"/>
                    </a:lnTo>
                    <a:lnTo>
                      <a:pt x="240" y="104"/>
                    </a:lnTo>
                    <a:lnTo>
                      <a:pt x="240" y="96"/>
                    </a:lnTo>
                    <a:lnTo>
                      <a:pt x="240" y="80"/>
                    </a:lnTo>
                    <a:lnTo>
                      <a:pt x="232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40" y="64"/>
                    </a:lnTo>
                    <a:lnTo>
                      <a:pt x="240" y="64"/>
                    </a:lnTo>
                    <a:lnTo>
                      <a:pt x="240" y="56"/>
                    </a:lnTo>
                    <a:lnTo>
                      <a:pt x="240" y="56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48" y="56"/>
                    </a:lnTo>
                    <a:lnTo>
                      <a:pt x="248" y="48"/>
                    </a:lnTo>
                    <a:lnTo>
                      <a:pt x="256" y="40"/>
                    </a:lnTo>
                    <a:lnTo>
                      <a:pt x="256" y="40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72" y="32"/>
                    </a:lnTo>
                    <a:lnTo>
                      <a:pt x="272" y="32"/>
                    </a:lnTo>
                    <a:lnTo>
                      <a:pt x="272" y="32"/>
                    </a:lnTo>
                    <a:lnTo>
                      <a:pt x="264" y="40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72"/>
                    </a:lnTo>
                    <a:lnTo>
                      <a:pt x="256" y="72"/>
                    </a:lnTo>
                    <a:lnTo>
                      <a:pt x="256" y="80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72" y="72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56" y="104"/>
                    </a:lnTo>
                    <a:lnTo>
                      <a:pt x="256" y="104"/>
                    </a:lnTo>
                    <a:lnTo>
                      <a:pt x="256" y="104"/>
                    </a:lnTo>
                    <a:lnTo>
                      <a:pt x="272" y="120"/>
                    </a:lnTo>
                    <a:lnTo>
                      <a:pt x="272" y="120"/>
                    </a:lnTo>
                    <a:lnTo>
                      <a:pt x="272" y="120"/>
                    </a:lnTo>
                    <a:lnTo>
                      <a:pt x="264" y="120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72" y="128"/>
                    </a:lnTo>
                    <a:lnTo>
                      <a:pt x="264" y="136"/>
                    </a:lnTo>
                    <a:lnTo>
                      <a:pt x="264" y="136"/>
                    </a:lnTo>
                    <a:lnTo>
                      <a:pt x="264" y="136"/>
                    </a:lnTo>
                    <a:lnTo>
                      <a:pt x="272" y="152"/>
                    </a:lnTo>
                    <a:lnTo>
                      <a:pt x="272" y="152"/>
                    </a:lnTo>
                    <a:lnTo>
                      <a:pt x="272" y="144"/>
                    </a:lnTo>
                    <a:lnTo>
                      <a:pt x="272" y="144"/>
                    </a:lnTo>
                    <a:lnTo>
                      <a:pt x="280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96" y="152"/>
                    </a:lnTo>
                    <a:lnTo>
                      <a:pt x="296" y="152"/>
                    </a:lnTo>
                    <a:lnTo>
                      <a:pt x="296" y="152"/>
                    </a:lnTo>
                    <a:lnTo>
                      <a:pt x="304" y="152"/>
                    </a:lnTo>
                    <a:lnTo>
                      <a:pt x="304" y="152"/>
                    </a:lnTo>
                    <a:lnTo>
                      <a:pt x="296" y="160"/>
                    </a:lnTo>
                    <a:lnTo>
                      <a:pt x="296" y="160"/>
                    </a:lnTo>
                    <a:lnTo>
                      <a:pt x="296" y="160"/>
                    </a:lnTo>
                    <a:lnTo>
                      <a:pt x="296" y="168"/>
                    </a:lnTo>
                    <a:lnTo>
                      <a:pt x="304" y="168"/>
                    </a:lnTo>
                    <a:lnTo>
                      <a:pt x="304" y="160"/>
                    </a:lnTo>
                    <a:lnTo>
                      <a:pt x="304" y="168"/>
                    </a:lnTo>
                    <a:lnTo>
                      <a:pt x="304" y="168"/>
                    </a:lnTo>
                    <a:lnTo>
                      <a:pt x="304" y="176"/>
                    </a:lnTo>
                    <a:lnTo>
                      <a:pt x="304" y="176"/>
                    </a:lnTo>
                    <a:lnTo>
                      <a:pt x="304" y="184"/>
                    </a:lnTo>
                    <a:lnTo>
                      <a:pt x="312" y="184"/>
                    </a:lnTo>
                    <a:lnTo>
                      <a:pt x="312" y="184"/>
                    </a:lnTo>
                    <a:lnTo>
                      <a:pt x="320" y="184"/>
                    </a:lnTo>
                    <a:lnTo>
                      <a:pt x="320" y="184"/>
                    </a:lnTo>
                    <a:lnTo>
                      <a:pt x="320" y="176"/>
                    </a:lnTo>
                    <a:lnTo>
                      <a:pt x="336" y="168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44" y="144"/>
                    </a:lnTo>
                    <a:lnTo>
                      <a:pt x="344" y="144"/>
                    </a:lnTo>
                    <a:lnTo>
                      <a:pt x="352" y="144"/>
                    </a:lnTo>
                    <a:lnTo>
                      <a:pt x="352" y="144"/>
                    </a:lnTo>
                    <a:lnTo>
                      <a:pt x="352" y="120"/>
                    </a:lnTo>
                    <a:lnTo>
                      <a:pt x="360" y="120"/>
                    </a:lnTo>
                    <a:lnTo>
                      <a:pt x="360" y="120"/>
                    </a:lnTo>
                    <a:lnTo>
                      <a:pt x="352" y="152"/>
                    </a:lnTo>
                    <a:lnTo>
                      <a:pt x="352" y="168"/>
                    </a:lnTo>
                    <a:lnTo>
                      <a:pt x="352" y="176"/>
                    </a:lnTo>
                    <a:lnTo>
                      <a:pt x="352" y="184"/>
                    </a:lnTo>
                    <a:lnTo>
                      <a:pt x="352" y="184"/>
                    </a:lnTo>
                    <a:lnTo>
                      <a:pt x="352" y="176"/>
                    </a:lnTo>
                    <a:lnTo>
                      <a:pt x="360" y="168"/>
                    </a:lnTo>
                    <a:lnTo>
                      <a:pt x="360" y="128"/>
                    </a:lnTo>
                    <a:lnTo>
                      <a:pt x="360" y="120"/>
                    </a:lnTo>
                    <a:lnTo>
                      <a:pt x="360" y="120"/>
                    </a:lnTo>
                    <a:lnTo>
                      <a:pt x="312" y="128"/>
                    </a:lnTo>
                    <a:lnTo>
                      <a:pt x="312" y="128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8" y="104"/>
                    </a:lnTo>
                    <a:lnTo>
                      <a:pt x="8" y="104"/>
                    </a:lnTo>
                    <a:lnTo>
                      <a:pt x="32" y="80"/>
                    </a:lnTo>
                    <a:lnTo>
                      <a:pt x="32" y="80"/>
                    </a:lnTo>
                    <a:lnTo>
                      <a:pt x="32" y="80"/>
                    </a:lnTo>
                    <a:lnTo>
                      <a:pt x="40" y="80"/>
                    </a:lnTo>
                    <a:lnTo>
                      <a:pt x="48" y="72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48"/>
                    </a:lnTo>
                    <a:lnTo>
                      <a:pt x="88" y="48"/>
                    </a:lnTo>
                    <a:lnTo>
                      <a:pt x="104" y="48"/>
                    </a:lnTo>
                    <a:lnTo>
                      <a:pt x="112" y="48"/>
                    </a:lnTo>
                    <a:lnTo>
                      <a:pt x="120" y="48"/>
                    </a:lnTo>
                    <a:lnTo>
                      <a:pt x="120" y="48"/>
                    </a:lnTo>
                    <a:lnTo>
                      <a:pt x="128" y="48"/>
                    </a:lnTo>
                    <a:lnTo>
                      <a:pt x="128" y="48"/>
                    </a:lnTo>
                    <a:lnTo>
                      <a:pt x="128" y="56"/>
                    </a:lnTo>
                    <a:lnTo>
                      <a:pt x="128" y="56"/>
                    </a:lnTo>
                    <a:lnTo>
                      <a:pt x="144" y="64"/>
                    </a:lnTo>
                    <a:lnTo>
                      <a:pt x="144" y="80"/>
                    </a:lnTo>
                    <a:lnTo>
                      <a:pt x="136" y="80"/>
                    </a:lnTo>
                    <a:lnTo>
                      <a:pt x="144" y="72"/>
                    </a:lnTo>
                    <a:lnTo>
                      <a:pt x="160" y="72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84" y="96"/>
                    </a:lnTo>
                    <a:lnTo>
                      <a:pt x="184" y="96"/>
                    </a:lnTo>
                    <a:lnTo>
                      <a:pt x="192" y="104"/>
                    </a:lnTo>
                    <a:lnTo>
                      <a:pt x="192" y="104"/>
                    </a:lnTo>
                    <a:lnTo>
                      <a:pt x="200" y="96"/>
                    </a:lnTo>
                    <a:lnTo>
                      <a:pt x="200" y="96"/>
                    </a:lnTo>
                    <a:lnTo>
                      <a:pt x="208" y="104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2" name="Freeform 28">
                <a:extLst>
                  <a:ext uri="{FF2B5EF4-FFF2-40B4-BE49-F238E27FC236}">
                    <a16:creationId xmlns:a16="http://schemas.microsoft.com/office/drawing/2014/main" id="{E9880674-EB2D-407A-A025-EC396F9195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0513" y="1264929"/>
                <a:ext cx="85966" cy="121874"/>
              </a:xfrm>
              <a:custGeom>
                <a:avLst/>
                <a:gdLst/>
                <a:ahLst/>
                <a:cxnLst>
                  <a:cxn ang="0">
                    <a:pos x="8" y="72"/>
                  </a:cxn>
                  <a:cxn ang="0">
                    <a:pos x="8" y="72"/>
                  </a:cxn>
                  <a:cxn ang="0">
                    <a:pos x="8" y="80"/>
                  </a:cxn>
                  <a:cxn ang="0">
                    <a:pos x="8" y="80"/>
                  </a:cxn>
                  <a:cxn ang="0">
                    <a:pos x="16" y="80"/>
                  </a:cxn>
                  <a:cxn ang="0">
                    <a:pos x="16" y="80"/>
                  </a:cxn>
                  <a:cxn ang="0">
                    <a:pos x="24" y="72"/>
                  </a:cxn>
                  <a:cxn ang="0">
                    <a:pos x="32" y="64"/>
                  </a:cxn>
                  <a:cxn ang="0">
                    <a:pos x="32" y="64"/>
                  </a:cxn>
                  <a:cxn ang="0">
                    <a:pos x="40" y="64"/>
                  </a:cxn>
                  <a:cxn ang="0">
                    <a:pos x="40" y="64"/>
                  </a:cxn>
                  <a:cxn ang="0">
                    <a:pos x="40" y="56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40" y="32"/>
                  </a:cxn>
                  <a:cxn ang="0">
                    <a:pos x="40" y="32"/>
                  </a:cxn>
                  <a:cxn ang="0">
                    <a:pos x="48" y="32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32"/>
                  </a:cxn>
                  <a:cxn ang="0">
                    <a:pos x="48" y="32"/>
                  </a:cxn>
                  <a:cxn ang="0">
                    <a:pos x="40" y="24"/>
                  </a:cxn>
                  <a:cxn ang="0">
                    <a:pos x="40" y="24"/>
                  </a:cxn>
                  <a:cxn ang="0">
                    <a:pos x="40" y="24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16" y="64"/>
                  </a:cxn>
                  <a:cxn ang="0">
                    <a:pos x="16" y="64"/>
                  </a:cxn>
                  <a:cxn ang="0">
                    <a:pos x="8" y="72"/>
                  </a:cxn>
                </a:cxnLst>
                <a:rect l="0" t="0" r="r" b="b"/>
                <a:pathLst>
                  <a:path w="56" h="80">
                    <a:moveTo>
                      <a:pt x="8" y="72"/>
                    </a:moveTo>
                    <a:lnTo>
                      <a:pt x="8" y="72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24" y="72"/>
                    </a:lnTo>
                    <a:lnTo>
                      <a:pt x="32" y="64"/>
                    </a:lnTo>
                    <a:lnTo>
                      <a:pt x="32" y="64"/>
                    </a:lnTo>
                    <a:lnTo>
                      <a:pt x="40" y="64"/>
                    </a:lnTo>
                    <a:lnTo>
                      <a:pt x="40" y="64"/>
                    </a:lnTo>
                    <a:lnTo>
                      <a:pt x="40" y="5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8" y="32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32"/>
                    </a:lnTo>
                    <a:lnTo>
                      <a:pt x="48" y="32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6" y="64"/>
                    </a:lnTo>
                    <a:lnTo>
                      <a:pt x="16" y="64"/>
                    </a:lnTo>
                    <a:lnTo>
                      <a:pt x="8" y="72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  <p:sp>
            <p:nvSpPr>
              <p:cNvPr id="23" name="Freeform 29">
                <a:extLst>
                  <a:ext uri="{FF2B5EF4-FFF2-40B4-BE49-F238E27FC236}">
                    <a16:creationId xmlns:a16="http://schemas.microsoft.com/office/drawing/2014/main" id="{17BCE8DE-2B2A-4A76-A378-C9AFF1FB08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2656" y="1420158"/>
                <a:ext cx="219405" cy="134704"/>
              </a:xfrm>
              <a:custGeom>
                <a:avLst/>
                <a:gdLst/>
                <a:ahLst/>
                <a:cxnLst>
                  <a:cxn ang="0">
                    <a:pos x="0" y="88"/>
                  </a:cxn>
                  <a:cxn ang="0">
                    <a:pos x="0" y="80"/>
                  </a:cxn>
                  <a:cxn ang="0">
                    <a:pos x="8" y="64"/>
                  </a:cxn>
                  <a:cxn ang="0">
                    <a:pos x="16" y="56"/>
                  </a:cxn>
                  <a:cxn ang="0">
                    <a:pos x="24" y="48"/>
                  </a:cxn>
                  <a:cxn ang="0">
                    <a:pos x="32" y="40"/>
                  </a:cxn>
                  <a:cxn ang="0">
                    <a:pos x="48" y="40"/>
                  </a:cxn>
                  <a:cxn ang="0">
                    <a:pos x="48" y="40"/>
                  </a:cxn>
                  <a:cxn ang="0">
                    <a:pos x="64" y="32"/>
                  </a:cxn>
                  <a:cxn ang="0">
                    <a:pos x="88" y="24"/>
                  </a:cxn>
                  <a:cxn ang="0">
                    <a:pos x="112" y="0"/>
                  </a:cxn>
                  <a:cxn ang="0">
                    <a:pos x="112" y="8"/>
                  </a:cxn>
                  <a:cxn ang="0">
                    <a:pos x="104" y="16"/>
                  </a:cxn>
                  <a:cxn ang="0">
                    <a:pos x="96" y="24"/>
                  </a:cxn>
                  <a:cxn ang="0">
                    <a:pos x="96" y="32"/>
                  </a:cxn>
                  <a:cxn ang="0">
                    <a:pos x="96" y="32"/>
                  </a:cxn>
                  <a:cxn ang="0">
                    <a:pos x="96" y="32"/>
                  </a:cxn>
                  <a:cxn ang="0">
                    <a:pos x="96" y="40"/>
                  </a:cxn>
                  <a:cxn ang="0">
                    <a:pos x="96" y="40"/>
                  </a:cxn>
                  <a:cxn ang="0">
                    <a:pos x="104" y="32"/>
                  </a:cxn>
                  <a:cxn ang="0">
                    <a:pos x="104" y="32"/>
                  </a:cxn>
                  <a:cxn ang="0">
                    <a:pos x="112" y="16"/>
                  </a:cxn>
                  <a:cxn ang="0">
                    <a:pos x="128" y="8"/>
                  </a:cxn>
                  <a:cxn ang="0">
                    <a:pos x="128" y="8"/>
                  </a:cxn>
                  <a:cxn ang="0">
                    <a:pos x="136" y="0"/>
                  </a:cxn>
                  <a:cxn ang="0">
                    <a:pos x="144" y="0"/>
                  </a:cxn>
                  <a:cxn ang="0">
                    <a:pos x="144" y="8"/>
                  </a:cxn>
                  <a:cxn ang="0">
                    <a:pos x="96" y="48"/>
                  </a:cxn>
                  <a:cxn ang="0">
                    <a:pos x="72" y="64"/>
                  </a:cxn>
                  <a:cxn ang="0">
                    <a:pos x="72" y="64"/>
                  </a:cxn>
                  <a:cxn ang="0">
                    <a:pos x="80" y="48"/>
                  </a:cxn>
                  <a:cxn ang="0">
                    <a:pos x="80" y="48"/>
                  </a:cxn>
                  <a:cxn ang="0">
                    <a:pos x="56" y="56"/>
                  </a:cxn>
                  <a:cxn ang="0">
                    <a:pos x="32" y="72"/>
                  </a:cxn>
                  <a:cxn ang="0">
                    <a:pos x="8" y="88"/>
                  </a:cxn>
                  <a:cxn ang="0">
                    <a:pos x="16" y="88"/>
                  </a:cxn>
                  <a:cxn ang="0">
                    <a:pos x="16" y="80"/>
                  </a:cxn>
                  <a:cxn ang="0">
                    <a:pos x="0" y="88"/>
                  </a:cxn>
                </a:cxnLst>
                <a:rect l="0" t="0" r="r" b="b"/>
                <a:pathLst>
                  <a:path w="144" h="88">
                    <a:moveTo>
                      <a:pt x="0" y="88"/>
                    </a:moveTo>
                    <a:lnTo>
                      <a:pt x="0" y="88"/>
                    </a:lnTo>
                    <a:lnTo>
                      <a:pt x="0" y="88"/>
                    </a:lnTo>
                    <a:lnTo>
                      <a:pt x="0" y="80"/>
                    </a:lnTo>
                    <a:lnTo>
                      <a:pt x="0" y="72"/>
                    </a:lnTo>
                    <a:lnTo>
                      <a:pt x="8" y="64"/>
                    </a:lnTo>
                    <a:lnTo>
                      <a:pt x="16" y="64"/>
                    </a:lnTo>
                    <a:lnTo>
                      <a:pt x="16" y="56"/>
                    </a:lnTo>
                    <a:lnTo>
                      <a:pt x="16" y="48"/>
                    </a:lnTo>
                    <a:lnTo>
                      <a:pt x="24" y="48"/>
                    </a:lnTo>
                    <a:lnTo>
                      <a:pt x="24" y="48"/>
                    </a:lnTo>
                    <a:lnTo>
                      <a:pt x="32" y="40"/>
                    </a:lnTo>
                    <a:lnTo>
                      <a:pt x="32" y="40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8" y="32"/>
                    </a:lnTo>
                    <a:lnTo>
                      <a:pt x="64" y="32"/>
                    </a:lnTo>
                    <a:lnTo>
                      <a:pt x="88" y="24"/>
                    </a:lnTo>
                    <a:lnTo>
                      <a:pt x="88" y="24"/>
                    </a:lnTo>
                    <a:lnTo>
                      <a:pt x="104" y="0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12" y="8"/>
                    </a:lnTo>
                    <a:lnTo>
                      <a:pt x="104" y="8"/>
                    </a:lnTo>
                    <a:lnTo>
                      <a:pt x="104" y="16"/>
                    </a:lnTo>
                    <a:lnTo>
                      <a:pt x="104" y="16"/>
                    </a:lnTo>
                    <a:lnTo>
                      <a:pt x="96" y="24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4" y="24"/>
                    </a:lnTo>
                    <a:lnTo>
                      <a:pt x="112" y="16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36" y="8"/>
                    </a:lnTo>
                    <a:lnTo>
                      <a:pt x="136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28" y="16"/>
                    </a:lnTo>
                    <a:lnTo>
                      <a:pt x="96" y="48"/>
                    </a:lnTo>
                    <a:lnTo>
                      <a:pt x="80" y="56"/>
                    </a:lnTo>
                    <a:lnTo>
                      <a:pt x="72" y="64"/>
                    </a:lnTo>
                    <a:lnTo>
                      <a:pt x="72" y="64"/>
                    </a:lnTo>
                    <a:lnTo>
                      <a:pt x="72" y="64"/>
                    </a:lnTo>
                    <a:lnTo>
                      <a:pt x="80" y="56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64" y="56"/>
                    </a:lnTo>
                    <a:lnTo>
                      <a:pt x="56" y="56"/>
                    </a:lnTo>
                    <a:lnTo>
                      <a:pt x="48" y="64"/>
                    </a:lnTo>
                    <a:lnTo>
                      <a:pt x="32" y="72"/>
                    </a:lnTo>
                    <a:lnTo>
                      <a:pt x="16" y="88"/>
                    </a:lnTo>
                    <a:lnTo>
                      <a:pt x="8" y="88"/>
                    </a:lnTo>
                    <a:lnTo>
                      <a:pt x="8" y="88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8" y="8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9933FF">
                  <a:alpha val="35000"/>
                </a:srgb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/>
              </a:p>
            </p:txBody>
          </p:sp>
        </p:grp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E71CE77D-0A4D-466A-A1A1-1108BE526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902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0F36266-12ED-4E1F-92C2-BE70E39B1604}"/>
              </a:ext>
            </a:extLst>
          </p:cNvPr>
          <p:cNvSpPr txBox="1"/>
          <p:nvPr/>
        </p:nvSpPr>
        <p:spPr>
          <a:xfrm>
            <a:off x="5890331" y="2570553"/>
            <a:ext cx="1813628" cy="5078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350" b="1" dirty="0"/>
              <a:t>                                  81</a:t>
            </a:r>
            <a:r>
              <a:rPr lang="en-US" sz="1350" b="1" baseline="30000" dirty="0"/>
              <a:t>st</a:t>
            </a:r>
            <a:r>
              <a:rPr lang="en-US" sz="1350" b="1" dirty="0"/>
              <a:t> RD  </a:t>
            </a:r>
            <a:endParaRPr lang="en-US" sz="1350" b="1">
              <a:cs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3B0D376-5EF6-F3CA-6F72-A708E9140F54}"/>
              </a:ext>
            </a:extLst>
          </p:cNvPr>
          <p:cNvSpPr txBox="1"/>
          <p:nvPr/>
        </p:nvSpPr>
        <p:spPr>
          <a:xfrm>
            <a:off x="4953001" y="976922"/>
            <a:ext cx="1006230" cy="1900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ts val="1000"/>
              </a:spcBef>
            </a:pPr>
            <a:r>
              <a:rPr lang="en-US" sz="1300" dirty="0">
                <a:cs typeface="Arial"/>
              </a:rPr>
              <a:t>   </a:t>
            </a:r>
            <a:r>
              <a:rPr lang="en-US" sz="1300" b="1" dirty="0">
                <a:cs typeface="Arial"/>
              </a:rPr>
              <a:t>88</a:t>
            </a:r>
            <a:r>
              <a:rPr lang="en-US" sz="900" b="1" baseline="30000" dirty="0">
                <a:cs typeface="Arial"/>
              </a:rPr>
              <a:t>th</a:t>
            </a:r>
            <a:r>
              <a:rPr lang="en-US" sz="1300" b="1" dirty="0">
                <a:cs typeface="Arial"/>
              </a:rPr>
              <a:t> RD</a:t>
            </a:r>
            <a:r>
              <a:rPr lang="en-US" sz="1300" dirty="0">
                <a:cs typeface="Arial"/>
              </a:rPr>
              <a:t>   </a:t>
            </a:r>
            <a:endParaRPr lang="en-US" sz="1300" b="1" dirty="0">
              <a:cs typeface="Arial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519B853-483C-3E65-10D5-E52867E593CD}"/>
              </a:ext>
            </a:extLst>
          </p:cNvPr>
          <p:cNvSpPr txBox="1"/>
          <p:nvPr/>
        </p:nvSpPr>
        <p:spPr>
          <a:xfrm>
            <a:off x="6633307" y="1475154"/>
            <a:ext cx="1260230" cy="1900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ts val="1000"/>
              </a:spcBef>
              <a:buSzPct val="100000"/>
            </a:pPr>
            <a:r>
              <a:rPr lang="en-US" sz="1300" b="1" dirty="0">
                <a:cs typeface="Arial"/>
              </a:rPr>
              <a:t>99</a:t>
            </a:r>
            <a:r>
              <a:rPr lang="en-US" sz="900" b="1" baseline="30000" dirty="0">
                <a:cs typeface="Arial"/>
              </a:rPr>
              <a:t>th</a:t>
            </a:r>
            <a:r>
              <a:rPr lang="en-US" sz="1300" b="1" dirty="0">
                <a:cs typeface="Arial"/>
              </a:rPr>
              <a:t> RD</a:t>
            </a:r>
            <a:endParaRPr lang="en-US" sz="1700" dirty="0">
              <a:cs typeface="Arial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DFE5D6C-3C1C-6157-CF98-CA60F28EC7A5}"/>
              </a:ext>
            </a:extLst>
          </p:cNvPr>
          <p:cNvSpPr txBox="1"/>
          <p:nvPr/>
        </p:nvSpPr>
        <p:spPr>
          <a:xfrm>
            <a:off x="2960077" y="2891692"/>
            <a:ext cx="937846" cy="380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ts val="1000"/>
              </a:spcBef>
              <a:buSzPct val="100000"/>
            </a:pPr>
            <a:r>
              <a:rPr lang="en-US" sz="1300" b="1" dirty="0">
                <a:cs typeface="Arial"/>
              </a:rPr>
              <a:t>63</a:t>
            </a:r>
            <a:r>
              <a:rPr lang="en-US" sz="900" b="1" baseline="30000" dirty="0"/>
              <a:t>rd</a:t>
            </a:r>
            <a:r>
              <a:rPr lang="en-US" sz="1300" b="1" dirty="0">
                <a:cs typeface="Arial"/>
              </a:rPr>
              <a:t> RD         </a:t>
            </a:r>
            <a:endParaRPr lang="en-US" sz="17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1214705"/>
      </p:ext>
    </p:extLst>
  </p:cSld>
  <p:clrMapOvr>
    <a:masterClrMapping/>
  </p:clrMapOvr>
</p:sld>
</file>

<file path=ppt/theme/theme1.xml><?xml version="1.0" encoding="utf-8"?>
<a:theme xmlns:a="http://schemas.openxmlformats.org/drawingml/2006/main" name="US Army 2023">
  <a:themeElements>
    <a:clrScheme name="US Army 2023 Colors">
      <a:dk1>
        <a:srgbClr val="221F20"/>
      </a:dk1>
      <a:lt1>
        <a:srgbClr val="FFFFFF"/>
      </a:lt1>
      <a:dk2>
        <a:srgbClr val="221F20"/>
      </a:dk2>
      <a:lt2>
        <a:srgbClr val="FFCC01"/>
      </a:lt2>
      <a:accent1>
        <a:srgbClr val="221F20"/>
      </a:accent1>
      <a:accent2>
        <a:srgbClr val="FFCC01"/>
      </a:accent2>
      <a:accent3>
        <a:srgbClr val="727365"/>
      </a:accent3>
      <a:accent4>
        <a:srgbClr val="D5D5D7"/>
      </a:accent4>
      <a:accent5>
        <a:srgbClr val="565557"/>
      </a:accent5>
      <a:accent6>
        <a:srgbClr val="BFB8A6"/>
      </a:accent6>
      <a:hlink>
        <a:srgbClr val="565557"/>
      </a:hlink>
      <a:folHlink>
        <a:srgbClr val="565557"/>
      </a:folHlink>
    </a:clrScheme>
    <a:fontScheme name="US Army 2023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US Army 2023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  <a:miter/>
        </a:ln>
      </a:spPr>
      <a:bodyPr/>
      <a:lstStyle>
        <a:defPPr algn="ctr">
          <a:lnSpc>
            <a:spcPct val="95000"/>
          </a:lnSpc>
          <a:defRPr sz="17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rgbClr val="FFFFFF"/>
        </a:fontRef>
      </a:style>
    </a:spDef>
    <a:lnDef>
      <a:spPr>
        <a:ln w="12700" cap="flat">
          <a:miter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rgbClr val="FFFFFF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82880" indent="-182880">
          <a:lnSpc>
            <a:spcPct val="95000"/>
          </a:lnSpc>
          <a:spcBef>
            <a:spcPts val="1000"/>
          </a:spcBef>
          <a:buSzPct val="100000"/>
          <a:buFont typeface="Arial"/>
          <a:buChar char="▪"/>
          <a:defRPr sz="1700"/>
        </a:defPPr>
      </a:lstStyle>
    </a:txDef>
  </a:objectDefaults>
  <a:extraClrSchemeLst/>
  <a:custClrLst>
    <a:custClr name="Army Black">
      <a:srgbClr val="221F20"/>
    </a:custClr>
    <a:custClr name="Army Gold">
      <a:srgbClr val="FFCC01"/>
    </a:custClr>
    <a:custClr name="White">
      <a:srgbClr val="FFFFFF"/>
    </a:custClr>
    <a:custClr name="Army Green">
      <a:srgbClr val="2F372F"/>
    </a:custClr>
    <a:custClr name="Tan">
      <a:srgbClr val="F1E4C7"/>
    </a:custClr>
    <a:custClr name="Field 01">
      <a:srgbClr val="727365"/>
    </a:custClr>
    <a:custClr name="Field 02">
      <a:srgbClr val="BFB8A6"/>
    </a:custClr>
    <a:custClr name="Gray 01">
      <a:srgbClr val="565557"/>
    </a:custClr>
    <a:custClr name="Gray 02">
      <a:srgbClr val="D5D5D7"/>
    </a:custClr>
    <a:custClr name="Highlight Orange">
      <a:srgbClr val="F16521"/>
    </a:custClr>
    <a:custClr name="Highlight Green">
      <a:srgbClr val="2DAA27"/>
    </a:custClr>
    <a:custClr name="Highlight Red">
      <a:srgbClr val="CF0000"/>
    </a:custClr>
  </a:custClrLst>
  <a:extLst>
    <a:ext uri="{05A4C25C-085E-4340-85A3-A5531E510DB2}">
      <thm15:themeFamily xmlns:thm15="http://schemas.microsoft.com/office/thememl/2012/main" name="army_powerpoint_template_16_9_021323" id="{D1E0B28B-375E-412D-A467-A6D862ED2A0E}" vid="{710C8E2E-CCEF-4478-A338-9D4E41FE46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36BE5AABA4CD4D998C2727A5A3706A" ma:contentTypeVersion="17" ma:contentTypeDescription="Create a new document." ma:contentTypeScope="" ma:versionID="b2196ed01306884fd970cc7461ae1a5b">
  <xsd:schema xmlns:xsd="http://www.w3.org/2001/XMLSchema" xmlns:xs="http://www.w3.org/2001/XMLSchema" xmlns:p="http://schemas.microsoft.com/office/2006/metadata/properties" xmlns:ns1="http://schemas.microsoft.com/sharepoint/v3" xmlns:ns2="0883416c-ef56-4f1e-8cd7-468248f02786" xmlns:ns3="f594d177-d642-47b0-8e2d-9f9f4078ea11" targetNamespace="http://schemas.microsoft.com/office/2006/metadata/properties" ma:root="true" ma:fieldsID="73b480a84d5907e5522e22138e16ba56" ns1:_="" ns2:_="" ns3:_="">
    <xsd:import namespace="http://schemas.microsoft.com/sharepoint/v3"/>
    <xsd:import namespace="0883416c-ef56-4f1e-8cd7-468248f02786"/>
    <xsd:import namespace="f594d177-d642-47b0-8e2d-9f9f4078ea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3416c-ef56-4f1e-8cd7-468248f027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4d177-d642-47b0-8e2d-9f9f4078ea1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87a758d-1350-4cf7-8970-ed931d8cefbb}" ma:internalName="TaxCatchAll" ma:showField="CatchAllData" ma:web="f594d177-d642-47b0-8e2d-9f9f4078ea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0883416c-ef56-4f1e-8cd7-468248f02786">
      <Terms xmlns="http://schemas.microsoft.com/office/infopath/2007/PartnerControls"/>
    </lcf76f155ced4ddcb4097134ff3c332f>
    <TaxCatchAll xmlns="f594d177-d642-47b0-8e2d-9f9f4078ea1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095BAC-0AE8-4F0E-B651-2627972F50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883416c-ef56-4f1e-8cd7-468248f02786"/>
    <ds:schemaRef ds:uri="f594d177-d642-47b0-8e2d-9f9f4078ea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6465E9-67F1-4DDD-8CF5-FC664EB3FAD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0883416c-ef56-4f1e-8cd7-468248f02786"/>
    <ds:schemaRef ds:uri="f594d177-d642-47b0-8e2d-9f9f4078ea11"/>
  </ds:schemaRefs>
</ds:datastoreItem>
</file>

<file path=customXml/itemProps3.xml><?xml version="1.0" encoding="utf-8"?>
<ds:datastoreItem xmlns:ds="http://schemas.openxmlformats.org/officeDocument/2006/customXml" ds:itemID="{EB66A053-98AE-46B6-B2C7-4B347ED403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10341</TotalTime>
  <Words>693</Words>
  <Application>Microsoft Office PowerPoint</Application>
  <PresentationFormat>On-screen Show (4:3)</PresentationFormat>
  <Paragraphs>92</Paragraphs>
  <Slides>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 Arial</vt:lpstr>
      <vt:lpstr>Arial</vt:lpstr>
      <vt:lpstr>Calibri</vt:lpstr>
      <vt:lpstr>US Army 2023</vt:lpstr>
      <vt:lpstr>USAR PHP Contacts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Catamisan, Joseph C MAJ MIL USARC Surgeon</dc:creator>
  <cp:lastModifiedBy>Feig, Stacey A CTR (USA)</cp:lastModifiedBy>
  <cp:revision>443</cp:revision>
  <cp:lastPrinted>2021-03-04T18:42:50Z</cp:lastPrinted>
  <dcterms:created xsi:type="dcterms:W3CDTF">2018-07-17T14:38:22Z</dcterms:created>
  <dcterms:modified xsi:type="dcterms:W3CDTF">2024-04-19T12:47:29Z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0x0101009836BE5AABA4CD4D998C2727A5A3706A</vt:lpwstr>
  </property>
  <property fmtid="{D5CDD505-2E9C-101B-9397-08002B2CF9AE}" pid="3" name="MediaServiceImageTags">
    <vt:lpwstr/>
  </property>
</Properties>
</file>